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6" r:id="rId19"/>
    <p:sldId id="267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2F2A0-393C-4D27-872B-6611AE13668A}" v="39" dt="2026-03-03T18:24:26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Tomlinson at SMC Landcare" userId="9f6ddb0f-0763-447a-8bc2-edfe5b37d84d" providerId="ADAL" clId="{75E620D8-5EAA-48AC-8A42-11B3893501BE}"/>
    <pc:docChg chg="undo redo custSel addSld delSld modSld sldOrd">
      <pc:chgData name="Jake Tomlinson at SMC Landcare" userId="9f6ddb0f-0763-447a-8bc2-edfe5b37d84d" providerId="ADAL" clId="{75E620D8-5EAA-48AC-8A42-11B3893501BE}" dt="2026-03-03T16:42:09.439" v="851" actId="1076"/>
      <pc:docMkLst>
        <pc:docMk/>
      </pc:docMkLst>
      <pc:sldChg chg="addSp delSp modSp mod setClrOvrMap">
        <pc:chgData name="Jake Tomlinson at SMC Landcare" userId="9f6ddb0f-0763-447a-8bc2-edfe5b37d84d" providerId="ADAL" clId="{75E620D8-5EAA-48AC-8A42-11B3893501BE}" dt="2026-03-03T15:59:26.307" v="630" actId="1076"/>
        <pc:sldMkLst>
          <pc:docMk/>
          <pc:sldMk cId="4164993576" sldId="256"/>
        </pc:sldMkLst>
        <pc:spChg chg="mod">
          <ac:chgData name="Jake Tomlinson at SMC Landcare" userId="9f6ddb0f-0763-447a-8bc2-edfe5b37d84d" providerId="ADAL" clId="{75E620D8-5EAA-48AC-8A42-11B3893501BE}" dt="2026-03-02T20:45:08.349" v="525" actId="26606"/>
          <ac:spMkLst>
            <pc:docMk/>
            <pc:sldMk cId="4164993576" sldId="256"/>
            <ac:spMk id="2" creationId="{8FE1A32A-7B57-C618-BE7E-551A78397AAE}"/>
          </ac:spMkLst>
        </pc:spChg>
        <pc:spChg chg="mod">
          <ac:chgData name="Jake Tomlinson at SMC Landcare" userId="9f6ddb0f-0763-447a-8bc2-edfe5b37d84d" providerId="ADAL" clId="{75E620D8-5EAA-48AC-8A42-11B3893501BE}" dt="2026-03-03T15:42:14.288" v="580" actId="20577"/>
          <ac:spMkLst>
            <pc:docMk/>
            <pc:sldMk cId="4164993576" sldId="256"/>
            <ac:spMk id="3" creationId="{357D6EEA-D713-A1FE-5E23-32DE020D1133}"/>
          </ac:spMkLst>
        </pc:spChg>
        <pc:spChg chg="mod">
          <ac:chgData name="Jake Tomlinson at SMC Landcare" userId="9f6ddb0f-0763-447a-8bc2-edfe5b37d84d" providerId="ADAL" clId="{75E620D8-5EAA-48AC-8A42-11B3893501BE}" dt="2026-03-02T20:45:08.349" v="525" actId="26606"/>
          <ac:spMkLst>
            <pc:docMk/>
            <pc:sldMk cId="4164993576" sldId="256"/>
            <ac:spMk id="6" creationId="{44532BD9-3CE8-2D1C-ED7B-AA7A98486102}"/>
          </ac:spMkLst>
        </pc:spChg>
        <pc:spChg chg="add del">
          <ac:chgData name="Jake Tomlinson at SMC Landcare" userId="9f6ddb0f-0763-447a-8bc2-edfe5b37d84d" providerId="ADAL" clId="{75E620D8-5EAA-48AC-8A42-11B3893501BE}" dt="2026-03-02T20:45:08.349" v="525" actId="26606"/>
          <ac:spMkLst>
            <pc:docMk/>
            <pc:sldMk cId="4164993576" sldId="256"/>
            <ac:spMk id="17" creationId="{5AB5C7EE-A919-646B-4F86-BACCBC52D961}"/>
          </ac:spMkLst>
        </pc:spChg>
        <pc:spChg chg="add del">
          <ac:chgData name="Jake Tomlinson at SMC Landcare" userId="9f6ddb0f-0763-447a-8bc2-edfe5b37d84d" providerId="ADAL" clId="{75E620D8-5EAA-48AC-8A42-11B3893501BE}" dt="2026-03-02T20:45:08.349" v="525" actId="26606"/>
          <ac:spMkLst>
            <pc:docMk/>
            <pc:sldMk cId="4164993576" sldId="256"/>
            <ac:spMk id="22" creationId="{7A875D55-4A80-43E9-38F6-27E3664939B0}"/>
          </ac:spMkLst>
        </pc:spChg>
        <pc:spChg chg="add del">
          <ac:chgData name="Jake Tomlinson at SMC Landcare" userId="9f6ddb0f-0763-447a-8bc2-edfe5b37d84d" providerId="ADAL" clId="{75E620D8-5EAA-48AC-8A42-11B3893501BE}" dt="2026-03-02T20:45:07.299" v="523" actId="26606"/>
          <ac:spMkLst>
            <pc:docMk/>
            <pc:sldMk cId="4164993576" sldId="256"/>
            <ac:spMk id="27" creationId="{B797DE5A-DA89-0A80-C73D-8DCE1A3E2B33}"/>
          </ac:spMkLst>
        </pc:spChg>
        <pc:picChg chg="mod ord">
          <ac:chgData name="Jake Tomlinson at SMC Landcare" userId="9f6ddb0f-0763-447a-8bc2-edfe5b37d84d" providerId="ADAL" clId="{75E620D8-5EAA-48AC-8A42-11B3893501BE}" dt="2026-03-03T15:59:26.307" v="630" actId="1076"/>
          <ac:picMkLst>
            <pc:docMk/>
            <pc:sldMk cId="4164993576" sldId="256"/>
            <ac:picMk id="5" creationId="{4DCBA8F4-D75D-302D-CDC2-4216A8DE9221}"/>
          </ac:picMkLst>
        </pc:picChg>
      </pc:sldChg>
      <pc:sldChg chg="addSp delSp modSp mod setBg">
        <pc:chgData name="Jake Tomlinson at SMC Landcare" userId="9f6ddb0f-0763-447a-8bc2-edfe5b37d84d" providerId="ADAL" clId="{75E620D8-5EAA-48AC-8A42-11B3893501BE}" dt="2026-03-03T15:52:01.823" v="627" actId="20577"/>
        <pc:sldMkLst>
          <pc:docMk/>
          <pc:sldMk cId="573851842" sldId="257"/>
        </pc:sldMkLst>
        <pc:spChg chg="mod">
          <ac:chgData name="Jake Tomlinson at SMC Landcare" userId="9f6ddb0f-0763-447a-8bc2-edfe5b37d84d" providerId="ADAL" clId="{75E620D8-5EAA-48AC-8A42-11B3893501BE}" dt="2026-03-02T20:37:35.106" v="497" actId="26606"/>
          <ac:spMkLst>
            <pc:docMk/>
            <pc:sldMk cId="573851842" sldId="257"/>
            <ac:spMk id="2" creationId="{FDBF8FF6-FFCF-8C31-E0E8-B3896212CB9B}"/>
          </ac:spMkLst>
        </pc:spChg>
        <pc:spChg chg="add del mod">
          <ac:chgData name="Jake Tomlinson at SMC Landcare" userId="9f6ddb0f-0763-447a-8bc2-edfe5b37d84d" providerId="ADAL" clId="{75E620D8-5EAA-48AC-8A42-11B3893501BE}" dt="2026-03-02T20:37:28.153" v="496"/>
          <ac:spMkLst>
            <pc:docMk/>
            <pc:sldMk cId="573851842" sldId="257"/>
            <ac:spMk id="4" creationId="{D3F712A2-F547-D9FE-4945-01963590BDCF}"/>
          </ac:spMkLst>
        </pc:spChg>
        <pc:spChg chg="mod">
          <ac:chgData name="Jake Tomlinson at SMC Landcare" userId="9f6ddb0f-0763-447a-8bc2-edfe5b37d84d" providerId="ADAL" clId="{75E620D8-5EAA-48AC-8A42-11B3893501BE}" dt="2026-03-03T15:52:01.823" v="627" actId="20577"/>
          <ac:spMkLst>
            <pc:docMk/>
            <pc:sldMk cId="573851842" sldId="257"/>
            <ac:spMk id="7" creationId="{95B2C1E1-ADE4-2BC4-DDA3-793B026752AA}"/>
          </ac:spMkLst>
        </pc:spChg>
        <pc:spChg chg="add del mod">
          <ac:chgData name="Jake Tomlinson at SMC Landcare" userId="9f6ddb0f-0763-447a-8bc2-edfe5b37d84d" providerId="ADAL" clId="{75E620D8-5EAA-48AC-8A42-11B3893501BE}" dt="2026-03-02T20:41:24.540" v="501"/>
          <ac:spMkLst>
            <pc:docMk/>
            <pc:sldMk cId="573851842" sldId="257"/>
            <ac:spMk id="9" creationId="{83DDA98D-E7E8-966B-D8AE-D4CAABEEFDF1}"/>
          </ac:spMkLst>
        </pc:spChg>
        <pc:spChg chg="add del">
          <ac:chgData name="Jake Tomlinson at SMC Landcare" userId="9f6ddb0f-0763-447a-8bc2-edfe5b37d84d" providerId="ADAL" clId="{75E620D8-5EAA-48AC-8A42-11B3893501BE}" dt="2026-03-02T20:41:33.311" v="502" actId="26606"/>
          <ac:spMkLst>
            <pc:docMk/>
            <pc:sldMk cId="573851842" sldId="257"/>
            <ac:spMk id="12" creationId="{C20CE451-818C-E63D-258B-234B6C543D34}"/>
          </ac:spMkLst>
        </pc:spChg>
        <pc:spChg chg="mod">
          <ac:chgData name="Jake Tomlinson at SMC Landcare" userId="9f6ddb0f-0763-447a-8bc2-edfe5b37d84d" providerId="ADAL" clId="{75E620D8-5EAA-48AC-8A42-11B3893501BE}" dt="2026-03-03T15:42:55.366" v="582" actId="207"/>
          <ac:spMkLst>
            <pc:docMk/>
            <pc:sldMk cId="573851842" sldId="257"/>
            <ac:spMk id="14" creationId="{43DD279E-A617-799D-4DE0-EAAD306A88F8}"/>
          </ac:spMkLst>
        </pc:spChg>
        <pc:spChg chg="add">
          <ac:chgData name="Jake Tomlinson at SMC Landcare" userId="9f6ddb0f-0763-447a-8bc2-edfe5b37d84d" providerId="ADAL" clId="{75E620D8-5EAA-48AC-8A42-11B3893501BE}" dt="2026-03-02T20:41:33.311" v="502" actId="26606"/>
          <ac:spMkLst>
            <pc:docMk/>
            <pc:sldMk cId="573851842" sldId="257"/>
            <ac:spMk id="18" creationId="{C20CE451-818C-E63D-258B-234B6C543D34}"/>
          </ac:spMkLst>
        </pc:spChg>
        <pc:graphicFrameChg chg="del modGraphic">
          <ac:chgData name="Jake Tomlinson at SMC Landcare" userId="9f6ddb0f-0763-447a-8bc2-edfe5b37d84d" providerId="ADAL" clId="{75E620D8-5EAA-48AC-8A42-11B3893501BE}" dt="2026-03-02T19:14:16.357" v="45" actId="478"/>
          <ac:graphicFrameMkLst>
            <pc:docMk/>
            <pc:sldMk cId="573851842" sldId="257"/>
            <ac:graphicFrameMk id="11" creationId="{EE88E1EB-283F-0CBE-5E15-B2DB37DDBC17}"/>
          </ac:graphicFrameMkLst>
        </pc:graphicFrameChg>
        <pc:picChg chg="add del mod ord">
          <ac:chgData name="Jake Tomlinson at SMC Landcare" userId="9f6ddb0f-0763-447a-8bc2-edfe5b37d84d" providerId="ADAL" clId="{75E620D8-5EAA-48AC-8A42-11B3893501BE}" dt="2026-03-02T20:41:09.133" v="499" actId="478"/>
          <ac:picMkLst>
            <pc:docMk/>
            <pc:sldMk cId="573851842" sldId="257"/>
            <ac:picMk id="6" creationId="{FE4BDEFD-B45A-CB19-4F20-87BC1C53D329}"/>
          </ac:picMkLst>
        </pc:picChg>
        <pc:picChg chg="add mod ord">
          <ac:chgData name="Jake Tomlinson at SMC Landcare" userId="9f6ddb0f-0763-447a-8bc2-edfe5b37d84d" providerId="ADAL" clId="{75E620D8-5EAA-48AC-8A42-11B3893501BE}" dt="2026-03-02T20:41:33.311" v="502" actId="26606"/>
          <ac:picMkLst>
            <pc:docMk/>
            <pc:sldMk cId="573851842" sldId="257"/>
            <ac:picMk id="13" creationId="{1F9BF305-5914-9886-113D-CE0C82106407}"/>
          </ac:picMkLst>
        </pc:picChg>
        <pc:picChg chg="add mod">
          <ac:chgData name="Jake Tomlinson at SMC Landcare" userId="9f6ddb0f-0763-447a-8bc2-edfe5b37d84d" providerId="ADAL" clId="{75E620D8-5EAA-48AC-8A42-11B3893501BE}" dt="2026-03-03T15:48:46.364" v="598" actId="1076"/>
          <ac:picMkLst>
            <pc:docMk/>
            <pc:sldMk cId="573851842" sldId="257"/>
            <ac:picMk id="16" creationId="{10E8BF6A-23CA-6720-6265-52A2C2F63BE3}"/>
          </ac:picMkLst>
        </pc:picChg>
      </pc:sldChg>
      <pc:sldChg chg="addSp delSp modSp mod setBg">
        <pc:chgData name="Jake Tomlinson at SMC Landcare" userId="9f6ddb0f-0763-447a-8bc2-edfe5b37d84d" providerId="ADAL" clId="{75E620D8-5EAA-48AC-8A42-11B3893501BE}" dt="2026-03-03T15:49:56.496" v="613" actId="478"/>
        <pc:sldMkLst>
          <pc:docMk/>
          <pc:sldMk cId="1793686806" sldId="258"/>
        </pc:sldMkLst>
        <pc:spChg chg="mod">
          <ac:chgData name="Jake Tomlinson at SMC Landcare" userId="9f6ddb0f-0763-447a-8bc2-edfe5b37d84d" providerId="ADAL" clId="{75E620D8-5EAA-48AC-8A42-11B3893501BE}" dt="2026-03-02T20:43:41.743" v="514" actId="26606"/>
          <ac:spMkLst>
            <pc:docMk/>
            <pc:sldMk cId="1793686806" sldId="258"/>
            <ac:spMk id="4" creationId="{CFEF8020-440C-1F3B-E93C-08B032231319}"/>
          </ac:spMkLst>
        </pc:spChg>
        <pc:spChg chg="add del mod ord">
          <ac:chgData name="Jake Tomlinson at SMC Landcare" userId="9f6ddb0f-0763-447a-8bc2-edfe5b37d84d" providerId="ADAL" clId="{75E620D8-5EAA-48AC-8A42-11B3893501BE}" dt="2026-03-03T15:42:05.699" v="579" actId="20577"/>
          <ac:spMkLst>
            <pc:docMk/>
            <pc:sldMk cId="1793686806" sldId="258"/>
            <ac:spMk id="5" creationId="{FE1367C8-5DD2-D0F0-45D8-94DC6C80FEB0}"/>
          </ac:spMkLst>
        </pc:spChg>
        <pc:spChg chg="add del">
          <ac:chgData name="Jake Tomlinson at SMC Landcare" userId="9f6ddb0f-0763-447a-8bc2-edfe5b37d84d" providerId="ADAL" clId="{75E620D8-5EAA-48AC-8A42-11B3893501BE}" dt="2026-03-02T16:50:00.706" v="10" actId="26606"/>
          <ac:spMkLst>
            <pc:docMk/>
            <pc:sldMk cId="1793686806" sldId="258"/>
            <ac:spMk id="8" creationId="{01A22726-DA03-BCB0-F12E-98258FB7E5C0}"/>
          </ac:spMkLst>
        </pc:spChg>
        <pc:spChg chg="mod">
          <ac:chgData name="Jake Tomlinson at SMC Landcare" userId="9f6ddb0f-0763-447a-8bc2-edfe5b37d84d" providerId="ADAL" clId="{75E620D8-5EAA-48AC-8A42-11B3893501BE}" dt="2026-03-03T15:42:48.275" v="581" actId="207"/>
          <ac:spMkLst>
            <pc:docMk/>
            <pc:sldMk cId="1793686806" sldId="258"/>
            <ac:spMk id="10" creationId="{295811EA-13FE-F98B-D508-E31DF6B4E23A}"/>
          </ac:spMkLst>
        </pc:spChg>
        <pc:spChg chg="add del">
          <ac:chgData name="Jake Tomlinson at SMC Landcare" userId="9f6ddb0f-0763-447a-8bc2-edfe5b37d84d" providerId="ADAL" clId="{75E620D8-5EAA-48AC-8A42-11B3893501BE}" dt="2026-03-02T16:51:29.018" v="18" actId="26606"/>
          <ac:spMkLst>
            <pc:docMk/>
            <pc:sldMk cId="1793686806" sldId="258"/>
            <ac:spMk id="10" creationId="{600DC1B0-7E1A-BD02-3F93-19E6B1B75075}"/>
          </ac:spMkLst>
        </pc:spChg>
        <pc:spChg chg="add del">
          <ac:chgData name="Jake Tomlinson at SMC Landcare" userId="9f6ddb0f-0763-447a-8bc2-edfe5b37d84d" providerId="ADAL" clId="{75E620D8-5EAA-48AC-8A42-11B3893501BE}" dt="2026-03-02T16:49:53.317" v="8" actId="26606"/>
          <ac:spMkLst>
            <pc:docMk/>
            <pc:sldMk cId="1793686806" sldId="258"/>
            <ac:spMk id="11" creationId="{600DC1B0-7E1A-BD02-3F93-19E6B1B75075}"/>
          </ac:spMkLst>
        </pc:spChg>
        <pc:spChg chg="add del">
          <ac:chgData name="Jake Tomlinson at SMC Landcare" userId="9f6ddb0f-0763-447a-8bc2-edfe5b37d84d" providerId="ADAL" clId="{75E620D8-5EAA-48AC-8A42-11B3893501BE}" dt="2026-03-02T20:43:04.902" v="505" actId="26606"/>
          <ac:spMkLst>
            <pc:docMk/>
            <pc:sldMk cId="1793686806" sldId="258"/>
            <ac:spMk id="13" creationId="{92CC1E4F-F1F0-B945-BE50-C72A7103E8AC}"/>
          </ac:spMkLst>
        </pc:spChg>
        <pc:spChg chg="add del">
          <ac:chgData name="Jake Tomlinson at SMC Landcare" userId="9f6ddb0f-0763-447a-8bc2-edfe5b37d84d" providerId="ADAL" clId="{75E620D8-5EAA-48AC-8A42-11B3893501BE}" dt="2026-03-02T20:43:41.743" v="514" actId="26606"/>
          <ac:spMkLst>
            <pc:docMk/>
            <pc:sldMk cId="1793686806" sldId="258"/>
            <ac:spMk id="18" creationId="{92CC1E4F-F1F0-B945-BE50-C72A7103E8AC}"/>
          </ac:spMkLst>
        </pc:spChg>
        <pc:spChg chg="add del">
          <ac:chgData name="Jake Tomlinson at SMC Landcare" userId="9f6ddb0f-0763-447a-8bc2-edfe5b37d84d" providerId="ADAL" clId="{75E620D8-5EAA-48AC-8A42-11B3893501BE}" dt="2026-03-02T20:43:41.739" v="513" actId="26606"/>
          <ac:spMkLst>
            <pc:docMk/>
            <pc:sldMk cId="1793686806" sldId="258"/>
            <ac:spMk id="23" creationId="{92CC1E4F-F1F0-B945-BE50-C72A7103E8AC}"/>
          </ac:spMkLst>
        </pc:spChg>
        <pc:spChg chg="add">
          <ac:chgData name="Jake Tomlinson at SMC Landcare" userId="9f6ddb0f-0763-447a-8bc2-edfe5b37d84d" providerId="ADAL" clId="{75E620D8-5EAA-48AC-8A42-11B3893501BE}" dt="2026-03-02T20:43:41.743" v="514" actId="26606"/>
          <ac:spMkLst>
            <pc:docMk/>
            <pc:sldMk cId="1793686806" sldId="258"/>
            <ac:spMk id="25" creationId="{BA2AFC67-0973-EC0D-F14E-710D701B20BD}"/>
          </ac:spMkLst>
        </pc:spChg>
        <pc:graphicFrameChg chg="add del">
          <ac:chgData name="Jake Tomlinson at SMC Landcare" userId="9f6ddb0f-0763-447a-8bc2-edfe5b37d84d" providerId="ADAL" clId="{75E620D8-5EAA-48AC-8A42-11B3893501BE}" dt="2026-03-02T16:49:53.317" v="8" actId="26606"/>
          <ac:graphicFrameMkLst>
            <pc:docMk/>
            <pc:sldMk cId="1793686806" sldId="258"/>
            <ac:graphicFrameMk id="7" creationId="{BFD6680A-0A69-2E1A-0A76-50AF4C74B44B}"/>
          </ac:graphicFrameMkLst>
        </pc:graphicFrameChg>
        <pc:graphicFrameChg chg="add del">
          <ac:chgData name="Jake Tomlinson at SMC Landcare" userId="9f6ddb0f-0763-447a-8bc2-edfe5b37d84d" providerId="ADAL" clId="{75E620D8-5EAA-48AC-8A42-11B3893501BE}" dt="2026-03-02T16:50:00.706" v="10" actId="26606"/>
          <ac:graphicFrameMkLst>
            <pc:docMk/>
            <pc:sldMk cId="1793686806" sldId="258"/>
            <ac:graphicFrameMk id="9" creationId="{6039284A-1186-AF90-FA82-D7110F1430E9}"/>
          </ac:graphicFrameMkLst>
        </pc:graphicFrameChg>
        <pc:graphicFrameChg chg="add del">
          <ac:chgData name="Jake Tomlinson at SMC Landcare" userId="9f6ddb0f-0763-447a-8bc2-edfe5b37d84d" providerId="ADAL" clId="{75E620D8-5EAA-48AC-8A42-11B3893501BE}" dt="2026-03-02T16:51:29.018" v="18" actId="26606"/>
          <ac:graphicFrameMkLst>
            <pc:docMk/>
            <pc:sldMk cId="1793686806" sldId="258"/>
            <ac:graphicFrameMk id="12" creationId="{8AD09DB8-23B2-64AE-6E3E-2F90B11AF28A}"/>
          </ac:graphicFrameMkLst>
        </pc:graphicFrameChg>
        <pc:picChg chg="add del mod">
          <ac:chgData name="Jake Tomlinson at SMC Landcare" userId="9f6ddb0f-0763-447a-8bc2-edfe5b37d84d" providerId="ADAL" clId="{75E620D8-5EAA-48AC-8A42-11B3893501BE}" dt="2026-03-02T20:41:06.828" v="498" actId="478"/>
          <ac:picMkLst>
            <pc:docMk/>
            <pc:sldMk cId="1793686806" sldId="258"/>
            <ac:picMk id="3" creationId="{DCD1BF6D-D7A2-F4B2-A2A8-526DDEA390B9}"/>
          </ac:picMkLst>
        </pc:picChg>
        <pc:picChg chg="add del mod">
          <ac:chgData name="Jake Tomlinson at SMC Landcare" userId="9f6ddb0f-0763-447a-8bc2-edfe5b37d84d" providerId="ADAL" clId="{75E620D8-5EAA-48AC-8A42-11B3893501BE}" dt="2026-03-02T20:43:11.567" v="508" actId="478"/>
          <ac:picMkLst>
            <pc:docMk/>
            <pc:sldMk cId="1793686806" sldId="258"/>
            <ac:picMk id="7" creationId="{977D7A30-E189-0880-C4DC-70CF8CF288D7}"/>
          </ac:picMkLst>
        </pc:picChg>
        <pc:picChg chg="add mod">
          <ac:chgData name="Jake Tomlinson at SMC Landcare" userId="9f6ddb0f-0763-447a-8bc2-edfe5b37d84d" providerId="ADAL" clId="{75E620D8-5EAA-48AC-8A42-11B3893501BE}" dt="2026-03-02T20:43:41.743" v="514" actId="26606"/>
          <ac:picMkLst>
            <pc:docMk/>
            <pc:sldMk cId="1793686806" sldId="258"/>
            <ac:picMk id="9" creationId="{B92D9FED-7BA4-5E77-EC49-98C2DC5EC08B}"/>
          </ac:picMkLst>
        </pc:picChg>
        <pc:picChg chg="add del mod">
          <ac:chgData name="Jake Tomlinson at SMC Landcare" userId="9f6ddb0f-0763-447a-8bc2-edfe5b37d84d" providerId="ADAL" clId="{75E620D8-5EAA-48AC-8A42-11B3893501BE}" dt="2026-03-03T15:49:56.496" v="613" actId="478"/>
          <ac:picMkLst>
            <pc:docMk/>
            <pc:sldMk cId="1793686806" sldId="258"/>
            <ac:picMk id="11" creationId="{66864A2D-A003-73B9-615F-743350147EEE}"/>
          </ac:picMkLst>
        </pc:picChg>
      </pc:sldChg>
      <pc:sldChg chg="addSp delSp modSp mod">
        <pc:chgData name="Jake Tomlinson at SMC Landcare" userId="9f6ddb0f-0763-447a-8bc2-edfe5b37d84d" providerId="ADAL" clId="{75E620D8-5EAA-48AC-8A42-11B3893501BE}" dt="2026-03-03T15:49:05.244" v="601" actId="1076"/>
        <pc:sldMkLst>
          <pc:docMk/>
          <pc:sldMk cId="1038114823" sldId="259"/>
        </pc:sldMkLst>
        <pc:spChg chg="mod">
          <ac:chgData name="Jake Tomlinson at SMC Landcare" userId="9f6ddb0f-0763-447a-8bc2-edfe5b37d84d" providerId="ADAL" clId="{75E620D8-5EAA-48AC-8A42-11B3893501BE}" dt="2026-03-02T19:20:48.406" v="242" actId="20577"/>
          <ac:spMkLst>
            <pc:docMk/>
            <pc:sldMk cId="1038114823" sldId="259"/>
            <ac:spMk id="2" creationId="{CB1D140C-F7F3-19FC-A2BF-06C76F19DDD3}"/>
          </ac:spMkLst>
        </pc:spChg>
        <pc:spChg chg="mod">
          <ac:chgData name="Jake Tomlinson at SMC Landcare" userId="9f6ddb0f-0763-447a-8bc2-edfe5b37d84d" providerId="ADAL" clId="{75E620D8-5EAA-48AC-8A42-11B3893501BE}" dt="2026-03-02T19:27:18.156" v="328" actId="5793"/>
          <ac:spMkLst>
            <pc:docMk/>
            <pc:sldMk cId="1038114823" sldId="259"/>
            <ac:spMk id="4" creationId="{F6D58D51-CF2D-6A0B-4305-DB415FD44AD9}"/>
          </ac:spMkLst>
        </pc:spChg>
        <pc:spChg chg="mod">
          <ac:chgData name="Jake Tomlinson at SMC Landcare" userId="9f6ddb0f-0763-447a-8bc2-edfe5b37d84d" providerId="ADAL" clId="{75E620D8-5EAA-48AC-8A42-11B3893501BE}" dt="2026-03-02T19:27:29.924" v="343" actId="20577"/>
          <ac:spMkLst>
            <pc:docMk/>
            <pc:sldMk cId="1038114823" sldId="259"/>
            <ac:spMk id="6" creationId="{076F4391-F762-FCC9-26A8-5578F0981326}"/>
          </ac:spMkLst>
        </pc:spChg>
        <pc:spChg chg="del mod">
          <ac:chgData name="Jake Tomlinson at SMC Landcare" userId="9f6ddb0f-0763-447a-8bc2-edfe5b37d84d" providerId="ADAL" clId="{75E620D8-5EAA-48AC-8A42-11B3893501BE}" dt="2026-03-02T19:21:52.223" v="267"/>
          <ac:spMkLst>
            <pc:docMk/>
            <pc:sldMk cId="1038114823" sldId="259"/>
            <ac:spMk id="7" creationId="{CFC92C4F-CF17-32D2-5753-319D8B07902C}"/>
          </ac:spMkLst>
        </pc:spChg>
        <pc:picChg chg="add mod">
          <ac:chgData name="Jake Tomlinson at SMC Landcare" userId="9f6ddb0f-0763-447a-8bc2-edfe5b37d84d" providerId="ADAL" clId="{75E620D8-5EAA-48AC-8A42-11B3893501BE}" dt="2026-03-03T15:49:05.244" v="601" actId="1076"/>
          <ac:picMkLst>
            <pc:docMk/>
            <pc:sldMk cId="1038114823" sldId="259"/>
            <ac:picMk id="9" creationId="{A9173527-69ED-A965-FB4F-6EEB3CB96EA2}"/>
          </ac:picMkLst>
        </pc:picChg>
      </pc:sldChg>
      <pc:sldChg chg="addSp delSp modSp mod">
        <pc:chgData name="Jake Tomlinson at SMC Landcare" userId="9f6ddb0f-0763-447a-8bc2-edfe5b37d84d" providerId="ADAL" clId="{75E620D8-5EAA-48AC-8A42-11B3893501BE}" dt="2026-03-03T15:49:08.796" v="602"/>
        <pc:sldMkLst>
          <pc:docMk/>
          <pc:sldMk cId="4230834008" sldId="260"/>
        </pc:sldMkLst>
        <pc:spChg chg="del">
          <ac:chgData name="Jake Tomlinson at SMC Landcare" userId="9f6ddb0f-0763-447a-8bc2-edfe5b37d84d" providerId="ADAL" clId="{75E620D8-5EAA-48AC-8A42-11B3893501BE}" dt="2026-03-02T19:22:33.353" v="269" actId="26606"/>
          <ac:spMkLst>
            <pc:docMk/>
            <pc:sldMk cId="4230834008" sldId="260"/>
            <ac:spMk id="14" creationId="{5E8D3B17-7638-DFD3-18E4-8A6D611749CF}"/>
          </ac:spMkLst>
        </pc:spChg>
        <pc:spChg chg="add">
          <ac:chgData name="Jake Tomlinson at SMC Landcare" userId="9f6ddb0f-0763-447a-8bc2-edfe5b37d84d" providerId="ADAL" clId="{75E620D8-5EAA-48AC-8A42-11B3893501BE}" dt="2026-03-02T19:22:33.353" v="269" actId="26606"/>
          <ac:spMkLst>
            <pc:docMk/>
            <pc:sldMk cId="4230834008" sldId="260"/>
            <ac:spMk id="24" creationId="{5E8D3B17-7638-DFD3-18E4-8A6D611749CF}"/>
          </ac:spMkLst>
        </pc:spChg>
        <pc:graphicFrameChg chg="mod modGraphic">
          <ac:chgData name="Jake Tomlinson at SMC Landcare" userId="9f6ddb0f-0763-447a-8bc2-edfe5b37d84d" providerId="ADAL" clId="{75E620D8-5EAA-48AC-8A42-11B3893501BE}" dt="2026-03-02T19:22:33.353" v="269" actId="26606"/>
          <ac:graphicFrameMkLst>
            <pc:docMk/>
            <pc:sldMk cId="4230834008" sldId="260"/>
            <ac:graphicFrameMk id="7" creationId="{42BA46C4-9C41-87A7-10D8-F8B43E61D958}"/>
          </ac:graphicFrameMkLst>
        </pc:graphicFrameChg>
        <pc:picChg chg="add mod">
          <ac:chgData name="Jake Tomlinson at SMC Landcare" userId="9f6ddb0f-0763-447a-8bc2-edfe5b37d84d" providerId="ADAL" clId="{75E620D8-5EAA-48AC-8A42-11B3893501BE}" dt="2026-03-03T15:49:08.796" v="602"/>
          <ac:picMkLst>
            <pc:docMk/>
            <pc:sldMk cId="4230834008" sldId="260"/>
            <ac:picMk id="4" creationId="{3A6B2B0D-947F-5D5C-AE9C-0ECBF69BEDAB}"/>
          </ac:picMkLst>
        </pc:picChg>
        <pc:picChg chg="mod ord">
          <ac:chgData name="Jake Tomlinson at SMC Landcare" userId="9f6ddb0f-0763-447a-8bc2-edfe5b37d84d" providerId="ADAL" clId="{75E620D8-5EAA-48AC-8A42-11B3893501BE}" dt="2026-03-02T19:22:33.353" v="269" actId="26606"/>
          <ac:picMkLst>
            <pc:docMk/>
            <pc:sldMk cId="4230834008" sldId="260"/>
            <ac:picMk id="19" creationId="{39F6822D-BD32-D4E0-FC63-3E34DAD71D08}"/>
          </ac:picMkLst>
        </pc:picChg>
      </pc:sldChg>
      <pc:sldChg chg="addSp delSp modSp mod setBg">
        <pc:chgData name="Jake Tomlinson at SMC Landcare" userId="9f6ddb0f-0763-447a-8bc2-edfe5b37d84d" providerId="ADAL" clId="{75E620D8-5EAA-48AC-8A42-11B3893501BE}" dt="2026-03-03T15:49:12.764" v="603"/>
        <pc:sldMkLst>
          <pc:docMk/>
          <pc:sldMk cId="3685589027" sldId="261"/>
        </pc:sldMkLst>
        <pc:spChg chg="mod">
          <ac:chgData name="Jake Tomlinson at SMC Landcare" userId="9f6ddb0f-0763-447a-8bc2-edfe5b37d84d" providerId="ADAL" clId="{75E620D8-5EAA-48AC-8A42-11B3893501BE}" dt="2026-03-02T16:51:28.528" v="17" actId="26606"/>
          <ac:spMkLst>
            <pc:docMk/>
            <pc:sldMk cId="3685589027" sldId="261"/>
            <ac:spMk id="2" creationId="{C4FD03A9-AC11-766E-AA61-E6CD15A04385}"/>
          </ac:spMkLst>
        </pc:spChg>
        <pc:spChg chg="add del">
          <ac:chgData name="Jake Tomlinson at SMC Landcare" userId="9f6ddb0f-0763-447a-8bc2-edfe5b37d84d" providerId="ADAL" clId="{75E620D8-5EAA-48AC-8A42-11B3893501BE}" dt="2026-03-02T16:51:28.528" v="17" actId="26606"/>
          <ac:spMkLst>
            <pc:docMk/>
            <pc:sldMk cId="3685589027" sldId="261"/>
            <ac:spMk id="11" creationId="{BFA6E9BA-6E06-1A86-7A55-087C25F6F1AF}"/>
          </ac:spMkLst>
        </pc:spChg>
        <pc:spChg chg="add del">
          <ac:chgData name="Jake Tomlinson at SMC Landcare" userId="9f6ddb0f-0763-447a-8bc2-edfe5b37d84d" providerId="ADAL" clId="{75E620D8-5EAA-48AC-8A42-11B3893501BE}" dt="2026-03-02T16:51:22.873" v="13" actId="26606"/>
          <ac:spMkLst>
            <pc:docMk/>
            <pc:sldMk cId="3685589027" sldId="261"/>
            <ac:spMk id="12" creationId="{7F3E6F82-836B-858F-ADED-19E9A71A0081}"/>
          </ac:spMkLst>
        </pc:spChg>
        <pc:spChg chg="add del">
          <ac:chgData name="Jake Tomlinson at SMC Landcare" userId="9f6ddb0f-0763-447a-8bc2-edfe5b37d84d" providerId="ADAL" clId="{75E620D8-5EAA-48AC-8A42-11B3893501BE}" dt="2026-03-02T16:51:25.544" v="15" actId="26606"/>
          <ac:spMkLst>
            <pc:docMk/>
            <pc:sldMk cId="3685589027" sldId="261"/>
            <ac:spMk id="14" creationId="{48B1C393-6092-0697-2302-83D09152DBFA}"/>
          </ac:spMkLst>
        </pc:spChg>
        <pc:spChg chg="add del">
          <ac:chgData name="Jake Tomlinson at SMC Landcare" userId="9f6ddb0f-0763-447a-8bc2-edfe5b37d84d" providerId="ADAL" clId="{75E620D8-5EAA-48AC-8A42-11B3893501BE}" dt="2026-03-02T16:51:28.528" v="17" actId="26606"/>
          <ac:spMkLst>
            <pc:docMk/>
            <pc:sldMk cId="3685589027" sldId="261"/>
            <ac:spMk id="16" creationId="{C016FA66-B958-3A21-91DF-D3AF705ECF3A}"/>
          </ac:spMkLst>
        </pc:spChg>
        <pc:picChg chg="add mod">
          <ac:chgData name="Jake Tomlinson at SMC Landcare" userId="9f6ddb0f-0763-447a-8bc2-edfe5b37d84d" providerId="ADAL" clId="{75E620D8-5EAA-48AC-8A42-11B3893501BE}" dt="2026-03-03T15:49:12.764" v="603"/>
          <ac:picMkLst>
            <pc:docMk/>
            <pc:sldMk cId="3685589027" sldId="261"/>
            <ac:picMk id="4" creationId="{AF976579-35DA-8349-5C85-90A5BE8918C4}"/>
          </ac:picMkLst>
        </pc:picChg>
        <pc:picChg chg="mod ord">
          <ac:chgData name="Jake Tomlinson at SMC Landcare" userId="9f6ddb0f-0763-447a-8bc2-edfe5b37d84d" providerId="ADAL" clId="{75E620D8-5EAA-48AC-8A42-11B3893501BE}" dt="2026-03-02T20:49:46.903" v="551" actId="14100"/>
          <ac:picMkLst>
            <pc:docMk/>
            <pc:sldMk cId="3685589027" sldId="261"/>
            <ac:picMk id="5" creationId="{842CEE1A-B9AE-88B5-9655-C371310058A6}"/>
          </ac:picMkLst>
        </pc:picChg>
        <pc:picChg chg="mod">
          <ac:chgData name="Jake Tomlinson at SMC Landcare" userId="9f6ddb0f-0763-447a-8bc2-edfe5b37d84d" providerId="ADAL" clId="{75E620D8-5EAA-48AC-8A42-11B3893501BE}" dt="2026-03-02T20:49:56.721" v="554" actId="1076"/>
          <ac:picMkLst>
            <pc:docMk/>
            <pc:sldMk cId="3685589027" sldId="261"/>
            <ac:picMk id="7" creationId="{B8112DD0-E4C2-F3AA-C206-19A8B5DA559A}"/>
          </ac:picMkLst>
        </pc:picChg>
      </pc:sldChg>
      <pc:sldChg chg="addSp delSp modSp mod">
        <pc:chgData name="Jake Tomlinson at SMC Landcare" userId="9f6ddb0f-0763-447a-8bc2-edfe5b37d84d" providerId="ADAL" clId="{75E620D8-5EAA-48AC-8A42-11B3893501BE}" dt="2026-03-03T15:49:15.119" v="604"/>
        <pc:sldMkLst>
          <pc:docMk/>
          <pc:sldMk cId="3757717517" sldId="262"/>
        </pc:sldMkLst>
        <pc:spChg chg="mod">
          <ac:chgData name="Jake Tomlinson at SMC Landcare" userId="9f6ddb0f-0763-447a-8bc2-edfe5b37d84d" providerId="ADAL" clId="{75E620D8-5EAA-48AC-8A42-11B3893501BE}" dt="2026-03-02T19:22:06.237" v="268" actId="20577"/>
          <ac:spMkLst>
            <pc:docMk/>
            <pc:sldMk cId="3757717517" sldId="262"/>
            <ac:spMk id="2" creationId="{F3B1C90B-457D-E79B-C281-F1C2B96FFAAA}"/>
          </ac:spMkLst>
        </pc:spChg>
        <pc:spChg chg="add del mod">
          <ac:chgData name="Jake Tomlinson at SMC Landcare" userId="9f6ddb0f-0763-447a-8bc2-edfe5b37d84d" providerId="ADAL" clId="{75E620D8-5EAA-48AC-8A42-11B3893501BE}" dt="2026-03-02T19:40:02.991" v="347" actId="478"/>
          <ac:spMkLst>
            <pc:docMk/>
            <pc:sldMk cId="3757717517" sldId="262"/>
            <ac:spMk id="8" creationId="{64878770-798D-B7F0-A09A-B3965EBD3CCA}"/>
          </ac:spMkLst>
        </pc:spChg>
        <pc:picChg chg="add mod">
          <ac:chgData name="Jake Tomlinson at SMC Landcare" userId="9f6ddb0f-0763-447a-8bc2-edfe5b37d84d" providerId="ADAL" clId="{75E620D8-5EAA-48AC-8A42-11B3893501BE}" dt="2026-03-03T15:49:15.119" v="604"/>
          <ac:picMkLst>
            <pc:docMk/>
            <pc:sldMk cId="3757717517" sldId="262"/>
            <ac:picMk id="10" creationId="{5FB92FC0-B406-3C20-E2EB-22CB8D4D7C74}"/>
          </ac:picMkLst>
        </pc:picChg>
        <pc:picChg chg="del">
          <ac:chgData name="Jake Tomlinson at SMC Landcare" userId="9f6ddb0f-0763-447a-8bc2-edfe5b37d84d" providerId="ADAL" clId="{75E620D8-5EAA-48AC-8A42-11B3893501BE}" dt="2026-03-02T19:39:53.505" v="344" actId="478"/>
          <ac:picMkLst>
            <pc:docMk/>
            <pc:sldMk cId="3757717517" sldId="262"/>
            <ac:picMk id="1026" creationId="{371D13B7-1A81-089D-FD0D-FD338A792945}"/>
          </ac:picMkLst>
        </pc:picChg>
        <pc:picChg chg="add mod">
          <ac:chgData name="Jake Tomlinson at SMC Landcare" userId="9f6ddb0f-0763-447a-8bc2-edfe5b37d84d" providerId="ADAL" clId="{75E620D8-5EAA-48AC-8A42-11B3893501BE}" dt="2026-03-02T19:40:14.018" v="350" actId="1076"/>
          <ac:picMkLst>
            <pc:docMk/>
            <pc:sldMk cId="3757717517" sldId="262"/>
            <ac:picMk id="1028" creationId="{4FD95472-7589-1453-954D-5C8E0659374F}"/>
          </ac:picMkLst>
        </pc:picChg>
      </pc:sldChg>
      <pc:sldChg chg="addSp modSp mod">
        <pc:chgData name="Jake Tomlinson at SMC Landcare" userId="9f6ddb0f-0763-447a-8bc2-edfe5b37d84d" providerId="ADAL" clId="{75E620D8-5EAA-48AC-8A42-11B3893501BE}" dt="2026-03-03T15:56:11.396" v="629" actId="122"/>
        <pc:sldMkLst>
          <pc:docMk/>
          <pc:sldMk cId="3433269993" sldId="263"/>
        </pc:sldMkLst>
        <pc:spChg chg="mod">
          <ac:chgData name="Jake Tomlinson at SMC Landcare" userId="9f6ddb0f-0763-447a-8bc2-edfe5b37d84d" providerId="ADAL" clId="{75E620D8-5EAA-48AC-8A42-11B3893501BE}" dt="2026-03-03T15:56:11.396" v="629" actId="122"/>
          <ac:spMkLst>
            <pc:docMk/>
            <pc:sldMk cId="3433269993" sldId="263"/>
            <ac:spMk id="22" creationId="{575AFC7D-B966-54AC-C7A7-E531F6E35973}"/>
          </ac:spMkLst>
        </pc:spChg>
        <pc:picChg chg="add mod">
          <ac:chgData name="Jake Tomlinson at SMC Landcare" userId="9f6ddb0f-0763-447a-8bc2-edfe5b37d84d" providerId="ADAL" clId="{75E620D8-5EAA-48AC-8A42-11B3893501BE}" dt="2026-03-03T15:49:16.656" v="605"/>
          <ac:picMkLst>
            <pc:docMk/>
            <pc:sldMk cId="3433269993" sldId="263"/>
            <ac:picMk id="4" creationId="{A24ABDA9-0CD2-E858-2121-E726DF9ACF9B}"/>
          </ac:picMkLst>
        </pc:picChg>
      </pc:sldChg>
      <pc:sldChg chg="addSp delSp modSp mod setBg">
        <pc:chgData name="Jake Tomlinson at SMC Landcare" userId="9f6ddb0f-0763-447a-8bc2-edfe5b37d84d" providerId="ADAL" clId="{75E620D8-5EAA-48AC-8A42-11B3893501BE}" dt="2026-03-03T15:49:22.961" v="607" actId="1076"/>
        <pc:sldMkLst>
          <pc:docMk/>
          <pc:sldMk cId="992304023" sldId="264"/>
        </pc:sldMkLst>
        <pc:spChg chg="mod">
          <ac:chgData name="Jake Tomlinson at SMC Landcare" userId="9f6ddb0f-0763-447a-8bc2-edfe5b37d84d" providerId="ADAL" clId="{75E620D8-5EAA-48AC-8A42-11B3893501BE}" dt="2026-03-02T20:21:38.269" v="467" actId="255"/>
          <ac:spMkLst>
            <pc:docMk/>
            <pc:sldMk cId="992304023" sldId="264"/>
            <ac:spMk id="2" creationId="{434E642F-358A-0D85-4BD9-B4BB014335D2}"/>
          </ac:spMkLst>
        </pc:spChg>
        <pc:spChg chg="del">
          <ac:chgData name="Jake Tomlinson at SMC Landcare" userId="9f6ddb0f-0763-447a-8bc2-edfe5b37d84d" providerId="ADAL" clId="{75E620D8-5EAA-48AC-8A42-11B3893501BE}" dt="2026-03-02T20:21:23.255" v="465" actId="26606"/>
          <ac:spMkLst>
            <pc:docMk/>
            <pc:sldMk cId="992304023" sldId="264"/>
            <ac:spMk id="3" creationId="{48BB63DF-B280-BE08-B233-3120A1482EEE}"/>
          </ac:spMkLst>
        </pc:spChg>
        <pc:spChg chg="add">
          <ac:chgData name="Jake Tomlinson at SMC Landcare" userId="9f6ddb0f-0763-447a-8bc2-edfe5b37d84d" providerId="ADAL" clId="{75E620D8-5EAA-48AC-8A42-11B3893501BE}" dt="2026-03-02T20:21:23.255" v="465" actId="26606"/>
          <ac:spMkLst>
            <pc:docMk/>
            <pc:sldMk cId="992304023" sldId="264"/>
            <ac:spMk id="9" creationId="{600DC1B0-7E1A-BD02-3F93-19E6B1B75075}"/>
          </ac:spMkLst>
        </pc:spChg>
        <pc:graphicFrameChg chg="add modGraphic">
          <ac:chgData name="Jake Tomlinson at SMC Landcare" userId="9f6ddb0f-0763-447a-8bc2-edfe5b37d84d" providerId="ADAL" clId="{75E620D8-5EAA-48AC-8A42-11B3893501BE}" dt="2026-03-02T20:21:49.008" v="468" actId="20577"/>
          <ac:graphicFrameMkLst>
            <pc:docMk/>
            <pc:sldMk cId="992304023" sldId="264"/>
            <ac:graphicFrameMk id="5" creationId="{38E4A9D0-3603-8064-E99B-988E8A31B265}"/>
          </ac:graphicFrameMkLst>
        </pc:graphicFrameChg>
        <pc:picChg chg="add mod">
          <ac:chgData name="Jake Tomlinson at SMC Landcare" userId="9f6ddb0f-0763-447a-8bc2-edfe5b37d84d" providerId="ADAL" clId="{75E620D8-5EAA-48AC-8A42-11B3893501BE}" dt="2026-03-03T15:49:22.961" v="607" actId="1076"/>
          <ac:picMkLst>
            <pc:docMk/>
            <pc:sldMk cId="992304023" sldId="264"/>
            <ac:picMk id="6" creationId="{7A7FFE32-FE25-9D42-4BAA-7667181B11BA}"/>
          </ac:picMkLst>
        </pc:picChg>
      </pc:sldChg>
      <pc:sldChg chg="addSp delSp modSp mod setBg">
        <pc:chgData name="Jake Tomlinson at SMC Landcare" userId="9f6ddb0f-0763-447a-8bc2-edfe5b37d84d" providerId="ADAL" clId="{75E620D8-5EAA-48AC-8A42-11B3893501BE}" dt="2026-03-03T16:41:38.521" v="849" actId="1076"/>
        <pc:sldMkLst>
          <pc:docMk/>
          <pc:sldMk cId="749627022" sldId="265"/>
        </pc:sldMkLst>
        <pc:spChg chg="mod">
          <ac:chgData name="Jake Tomlinson at SMC Landcare" userId="9f6ddb0f-0763-447a-8bc2-edfe5b37d84d" providerId="ADAL" clId="{75E620D8-5EAA-48AC-8A42-11B3893501BE}" dt="2026-03-02T20:23:41.731" v="479" actId="26606"/>
          <ac:spMkLst>
            <pc:docMk/>
            <pc:sldMk cId="749627022" sldId="265"/>
            <ac:spMk id="2" creationId="{FDDEEF8A-F27E-69A2-3690-074ED4B04DD8}"/>
          </ac:spMkLst>
        </pc:spChg>
        <pc:spChg chg="mod ord">
          <ac:chgData name="Jake Tomlinson at SMC Landcare" userId="9f6ddb0f-0763-447a-8bc2-edfe5b37d84d" providerId="ADAL" clId="{75E620D8-5EAA-48AC-8A42-11B3893501BE}" dt="2026-03-03T16:41:38.521" v="849" actId="1076"/>
          <ac:spMkLst>
            <pc:docMk/>
            <pc:sldMk cId="749627022" sldId="265"/>
            <ac:spMk id="3" creationId="{B397714A-C8A0-34AE-5C26-1D4A22463FE0}"/>
          </ac:spMkLst>
        </pc:spChg>
        <pc:spChg chg="add del">
          <ac:chgData name="Jake Tomlinson at SMC Landcare" userId="9f6ddb0f-0763-447a-8bc2-edfe5b37d84d" providerId="ADAL" clId="{75E620D8-5EAA-48AC-8A42-11B3893501BE}" dt="2026-03-02T20:28:25.261" v="481" actId="22"/>
          <ac:spMkLst>
            <pc:docMk/>
            <pc:sldMk cId="749627022" sldId="265"/>
            <ac:spMk id="8" creationId="{69EF0BFE-FC9C-76D7-B1E7-6DBDF52A3377}"/>
          </ac:spMkLst>
        </pc:spChg>
        <pc:spChg chg="add del">
          <ac:chgData name="Jake Tomlinson at SMC Landcare" userId="9f6ddb0f-0763-447a-8bc2-edfe5b37d84d" providerId="ADAL" clId="{75E620D8-5EAA-48AC-8A42-11B3893501BE}" dt="2026-03-02T20:22:11.829" v="469" actId="26606"/>
          <ac:spMkLst>
            <pc:docMk/>
            <pc:sldMk cId="749627022" sldId="265"/>
            <ac:spMk id="10" creationId="{37B65277-82C6-6D08-6DCA-4A7DCC3B7136}"/>
          </ac:spMkLst>
        </pc:spChg>
        <pc:spChg chg="add del">
          <ac:chgData name="Jake Tomlinson at SMC Landcare" userId="9f6ddb0f-0763-447a-8bc2-edfe5b37d84d" providerId="ADAL" clId="{75E620D8-5EAA-48AC-8A42-11B3893501BE}" dt="2026-03-02T20:22:34.759" v="475" actId="26606"/>
          <ac:spMkLst>
            <pc:docMk/>
            <pc:sldMk cId="749627022" sldId="265"/>
            <ac:spMk id="15" creationId="{4AB9B8B4-6AA0-6EC2-5180-35BA3CFC286B}"/>
          </ac:spMkLst>
        </pc:spChg>
        <pc:spChg chg="add del">
          <ac:chgData name="Jake Tomlinson at SMC Landcare" userId="9f6ddb0f-0763-447a-8bc2-edfe5b37d84d" providerId="ADAL" clId="{75E620D8-5EAA-48AC-8A42-11B3893501BE}" dt="2026-03-02T20:23:41.731" v="479" actId="26606"/>
          <ac:spMkLst>
            <pc:docMk/>
            <pc:sldMk cId="749627022" sldId="265"/>
            <ac:spMk id="21" creationId="{2961259D-605E-E200-FF9F-7C8C71D7C8E4}"/>
          </ac:spMkLst>
        </pc:spChg>
        <pc:spChg chg="add del">
          <ac:chgData name="Jake Tomlinson at SMC Landcare" userId="9f6ddb0f-0763-447a-8bc2-edfe5b37d84d" providerId="ADAL" clId="{75E620D8-5EAA-48AC-8A42-11B3893501BE}" dt="2026-03-02T20:28:37.485" v="486" actId="26606"/>
          <ac:spMkLst>
            <pc:docMk/>
            <pc:sldMk cId="749627022" sldId="265"/>
            <ac:spMk id="26" creationId="{92CC1E4F-F1F0-B945-BE50-C72A7103E8AC}"/>
          </ac:spMkLst>
        </pc:spChg>
        <pc:spChg chg="add del">
          <ac:chgData name="Jake Tomlinson at SMC Landcare" userId="9f6ddb0f-0763-447a-8bc2-edfe5b37d84d" providerId="ADAL" clId="{75E620D8-5EAA-48AC-8A42-11B3893501BE}" dt="2026-03-02T20:34:01.799" v="490" actId="26606"/>
          <ac:spMkLst>
            <pc:docMk/>
            <pc:sldMk cId="749627022" sldId="265"/>
            <ac:spMk id="31" creationId="{92CC1E4F-F1F0-B945-BE50-C72A7103E8AC}"/>
          </ac:spMkLst>
        </pc:spChg>
        <pc:spChg chg="add">
          <ac:chgData name="Jake Tomlinson at SMC Landcare" userId="9f6ddb0f-0763-447a-8bc2-edfe5b37d84d" providerId="ADAL" clId="{75E620D8-5EAA-48AC-8A42-11B3893501BE}" dt="2026-03-02T20:34:01.799" v="490" actId="26606"/>
          <ac:spMkLst>
            <pc:docMk/>
            <pc:sldMk cId="749627022" sldId="265"/>
            <ac:spMk id="36" creationId="{92CC1E4F-F1F0-B945-BE50-C72A7103E8AC}"/>
          </ac:spMkLst>
        </pc:spChg>
        <pc:picChg chg="add del mod">
          <ac:chgData name="Jake Tomlinson at SMC Landcare" userId="9f6ddb0f-0763-447a-8bc2-edfe5b37d84d" providerId="ADAL" clId="{75E620D8-5EAA-48AC-8A42-11B3893501BE}" dt="2026-03-02T20:22:32.023" v="474" actId="478"/>
          <ac:picMkLst>
            <pc:docMk/>
            <pc:sldMk cId="749627022" sldId="265"/>
            <ac:picMk id="5" creationId="{9477921E-4779-3FB8-7350-CC7959AC2B52}"/>
          </ac:picMkLst>
        </pc:picChg>
        <pc:picChg chg="add del mod">
          <ac:chgData name="Jake Tomlinson at SMC Landcare" userId="9f6ddb0f-0763-447a-8bc2-edfe5b37d84d" providerId="ADAL" clId="{75E620D8-5EAA-48AC-8A42-11B3893501BE}" dt="2026-03-02T20:22:28.188" v="473" actId="478"/>
          <ac:picMkLst>
            <pc:docMk/>
            <pc:sldMk cId="749627022" sldId="265"/>
            <ac:picMk id="7" creationId="{42E29D16-6B30-AB73-03C7-8FCDF4FBEC2D}"/>
          </ac:picMkLst>
        </pc:picChg>
        <pc:picChg chg="add del mod">
          <ac:chgData name="Jake Tomlinson at SMC Landcare" userId="9f6ddb0f-0763-447a-8bc2-edfe5b37d84d" providerId="ADAL" clId="{75E620D8-5EAA-48AC-8A42-11B3893501BE}" dt="2026-03-02T20:29:37.082" v="487" actId="478"/>
          <ac:picMkLst>
            <pc:docMk/>
            <pc:sldMk cId="749627022" sldId="265"/>
            <ac:picMk id="11" creationId="{9FFA62D9-5E38-1836-2634-BFDA6235B472}"/>
          </ac:picMkLst>
        </pc:picChg>
        <pc:picChg chg="add mod">
          <ac:chgData name="Jake Tomlinson at SMC Landcare" userId="9f6ddb0f-0763-447a-8bc2-edfe5b37d84d" providerId="ADAL" clId="{75E620D8-5EAA-48AC-8A42-11B3893501BE}" dt="2026-03-02T20:34:01.799" v="490" actId="26606"/>
          <ac:picMkLst>
            <pc:docMk/>
            <pc:sldMk cId="749627022" sldId="265"/>
            <ac:picMk id="13" creationId="{10422D86-FBA5-EB64-00A0-09AC5709D08B}"/>
          </ac:picMkLst>
        </pc:picChg>
        <pc:picChg chg="add mod">
          <ac:chgData name="Jake Tomlinson at SMC Landcare" userId="9f6ddb0f-0763-447a-8bc2-edfe5b37d84d" providerId="ADAL" clId="{75E620D8-5EAA-48AC-8A42-11B3893501BE}" dt="2026-03-03T15:49:25.066" v="608"/>
          <ac:picMkLst>
            <pc:docMk/>
            <pc:sldMk cId="749627022" sldId="265"/>
            <ac:picMk id="16" creationId="{3EBA9EB7-72A6-31C8-4677-D164BCFD413F}"/>
          </ac:picMkLst>
        </pc:picChg>
        <pc:picChg chg="add del mod">
          <ac:chgData name="Jake Tomlinson at SMC Landcare" userId="9f6ddb0f-0763-447a-8bc2-edfe5b37d84d" providerId="ADAL" clId="{75E620D8-5EAA-48AC-8A42-11B3893501BE}" dt="2026-03-02T20:28:34.198" v="485" actId="478"/>
          <ac:picMkLst>
            <pc:docMk/>
            <pc:sldMk cId="749627022" sldId="265"/>
            <ac:picMk id="17" creationId="{CF02F687-1AB0-9714-DD23-55D0A24ADC1A}"/>
          </ac:picMkLst>
        </pc:picChg>
      </pc:sldChg>
      <pc:sldChg chg="addSp delSp modSp mod setBg">
        <pc:chgData name="Jake Tomlinson at SMC Landcare" userId="9f6ddb0f-0763-447a-8bc2-edfe5b37d84d" providerId="ADAL" clId="{75E620D8-5EAA-48AC-8A42-11B3893501BE}" dt="2026-03-03T15:43:51.882" v="588" actId="14100"/>
        <pc:sldMkLst>
          <pc:docMk/>
          <pc:sldMk cId="3766821723" sldId="267"/>
        </pc:sldMkLst>
        <pc:spChg chg="mod">
          <ac:chgData name="Jake Tomlinson at SMC Landcare" userId="9f6ddb0f-0763-447a-8bc2-edfe5b37d84d" providerId="ADAL" clId="{75E620D8-5EAA-48AC-8A42-11B3893501BE}" dt="2026-03-03T15:43:38.268" v="585" actId="26606"/>
          <ac:spMkLst>
            <pc:docMk/>
            <pc:sldMk cId="3766821723" sldId="267"/>
            <ac:spMk id="2" creationId="{A509DD68-8A3E-A95D-CF9C-29395AC46A78}"/>
          </ac:spMkLst>
        </pc:spChg>
        <pc:spChg chg="mod">
          <ac:chgData name="Jake Tomlinson at SMC Landcare" userId="9f6ddb0f-0763-447a-8bc2-edfe5b37d84d" providerId="ADAL" clId="{75E620D8-5EAA-48AC-8A42-11B3893501BE}" dt="2026-03-03T15:43:38.268" v="585" actId="26606"/>
          <ac:spMkLst>
            <pc:docMk/>
            <pc:sldMk cId="3766821723" sldId="267"/>
            <ac:spMk id="3" creationId="{206A4A8F-67D6-9C16-9008-93CB5EDFC672}"/>
          </ac:spMkLst>
        </pc:spChg>
        <pc:spChg chg="mod ord">
          <ac:chgData name="Jake Tomlinson at SMC Landcare" userId="9f6ddb0f-0763-447a-8bc2-edfe5b37d84d" providerId="ADAL" clId="{75E620D8-5EAA-48AC-8A42-11B3893501BE}" dt="2026-03-03T15:43:38.268" v="585" actId="26606"/>
          <ac:spMkLst>
            <pc:docMk/>
            <pc:sldMk cId="3766821723" sldId="267"/>
            <ac:spMk id="4" creationId="{4B43AB41-1B84-D52A-0AB9-ADEC1F9271F7}"/>
          </ac:spMkLst>
        </pc:spChg>
        <pc:spChg chg="add del">
          <ac:chgData name="Jake Tomlinson at SMC Landcare" userId="9f6ddb0f-0763-447a-8bc2-edfe5b37d84d" providerId="ADAL" clId="{75E620D8-5EAA-48AC-8A42-11B3893501BE}" dt="2026-03-02T20:48:21.938" v="548" actId="26606"/>
          <ac:spMkLst>
            <pc:docMk/>
            <pc:sldMk cId="3766821723" sldId="267"/>
            <ac:spMk id="8" creationId="{095B79CA-1CB8-A133-67D7-E2B7AC1F9454}"/>
          </ac:spMkLst>
        </pc:spChg>
        <pc:spChg chg="add del">
          <ac:chgData name="Jake Tomlinson at SMC Landcare" userId="9f6ddb0f-0763-447a-8bc2-edfe5b37d84d" providerId="ADAL" clId="{75E620D8-5EAA-48AC-8A42-11B3893501BE}" dt="2026-03-03T15:43:38.268" v="585" actId="26606"/>
          <ac:spMkLst>
            <pc:docMk/>
            <pc:sldMk cId="3766821723" sldId="267"/>
            <ac:spMk id="13" creationId="{095B79CA-1CB8-A133-67D7-E2B7AC1F9454}"/>
          </ac:spMkLst>
        </pc:spChg>
        <pc:spChg chg="add">
          <ac:chgData name="Jake Tomlinson at SMC Landcare" userId="9f6ddb0f-0763-447a-8bc2-edfe5b37d84d" providerId="ADAL" clId="{75E620D8-5EAA-48AC-8A42-11B3893501BE}" dt="2026-03-03T15:43:38.268" v="585" actId="26606"/>
          <ac:spMkLst>
            <pc:docMk/>
            <pc:sldMk cId="3766821723" sldId="267"/>
            <ac:spMk id="18" creationId="{37B65277-82C6-6D08-6DCA-4A7DCC3B7136}"/>
          </ac:spMkLst>
        </pc:spChg>
        <pc:picChg chg="add mod">
          <ac:chgData name="Jake Tomlinson at SMC Landcare" userId="9f6ddb0f-0763-447a-8bc2-edfe5b37d84d" providerId="ADAL" clId="{75E620D8-5EAA-48AC-8A42-11B3893501BE}" dt="2026-03-03T15:43:51.882" v="588" actId="14100"/>
          <ac:picMkLst>
            <pc:docMk/>
            <pc:sldMk cId="3766821723" sldId="267"/>
            <ac:picMk id="6" creationId="{02EC499C-847D-37A4-CD64-08F8C76F6927}"/>
          </ac:picMkLst>
        </pc:picChg>
      </pc:sldChg>
      <pc:sldChg chg="addSp delSp modSp new mod setBg setClrOvrMap">
        <pc:chgData name="Jake Tomlinson at SMC Landcare" userId="9f6ddb0f-0763-447a-8bc2-edfe5b37d84d" providerId="ADAL" clId="{75E620D8-5EAA-48AC-8A42-11B3893501BE}" dt="2026-03-03T15:49:27.738" v="609"/>
        <pc:sldMkLst>
          <pc:docMk/>
          <pc:sldMk cId="3752588306" sldId="268"/>
        </pc:sldMkLst>
        <pc:spChg chg="mod ord">
          <ac:chgData name="Jake Tomlinson at SMC Landcare" userId="9f6ddb0f-0763-447a-8bc2-edfe5b37d84d" providerId="ADAL" clId="{75E620D8-5EAA-48AC-8A42-11B3893501BE}" dt="2026-03-02T19:59:24.523" v="376" actId="26606"/>
          <ac:spMkLst>
            <pc:docMk/>
            <pc:sldMk cId="3752588306" sldId="268"/>
            <ac:spMk id="2" creationId="{437E9B5B-9F99-65A7-B63E-EDA51956EA01}"/>
          </ac:spMkLst>
        </pc:spChg>
        <pc:spChg chg="del">
          <ac:chgData name="Jake Tomlinson at SMC Landcare" userId="9f6ddb0f-0763-447a-8bc2-edfe5b37d84d" providerId="ADAL" clId="{75E620D8-5EAA-48AC-8A42-11B3893501BE}" dt="2026-03-02T19:58:42.226" v="371"/>
          <ac:spMkLst>
            <pc:docMk/>
            <pc:sldMk cId="3752588306" sldId="268"/>
            <ac:spMk id="3" creationId="{41B97297-37D3-75E0-CDD8-62DC7D19DD38}"/>
          </ac:spMkLst>
        </pc:spChg>
        <pc:spChg chg="add del mod">
          <ac:chgData name="Jake Tomlinson at SMC Landcare" userId="9f6ddb0f-0763-447a-8bc2-edfe5b37d84d" providerId="ADAL" clId="{75E620D8-5EAA-48AC-8A42-11B3893501BE}" dt="2026-03-02T19:58:51.764" v="372"/>
          <ac:spMkLst>
            <pc:docMk/>
            <pc:sldMk cId="3752588306" sldId="268"/>
            <ac:spMk id="4" creationId="{80E13826-0115-FF86-E89B-0DC8793D112E}"/>
          </ac:spMkLst>
        </pc:spChg>
        <pc:spChg chg="add del mod">
          <ac:chgData name="Jake Tomlinson at SMC Landcare" userId="9f6ddb0f-0763-447a-8bc2-edfe5b37d84d" providerId="ADAL" clId="{75E620D8-5EAA-48AC-8A42-11B3893501BE}" dt="2026-03-02T19:59:18.355" v="375"/>
          <ac:spMkLst>
            <pc:docMk/>
            <pc:sldMk cId="3752588306" sldId="268"/>
            <ac:spMk id="5" creationId="{373A6C54-46FF-B2F4-61B5-B77234032B5C}"/>
          </ac:spMkLst>
        </pc:spChg>
        <pc:spChg chg="add">
          <ac:chgData name="Jake Tomlinson at SMC Landcare" userId="9f6ddb0f-0763-447a-8bc2-edfe5b37d84d" providerId="ADAL" clId="{75E620D8-5EAA-48AC-8A42-11B3893501BE}" dt="2026-03-02T19:59:24.523" v="376" actId="26606"/>
          <ac:spMkLst>
            <pc:docMk/>
            <pc:sldMk cId="3752588306" sldId="268"/>
            <ac:spMk id="12" creationId="{80B98925-0550-1AFB-C1DC-02792400FB71}"/>
          </ac:spMkLst>
        </pc:spChg>
        <pc:spChg chg="add">
          <ac:chgData name="Jake Tomlinson at SMC Landcare" userId="9f6ddb0f-0763-447a-8bc2-edfe5b37d84d" providerId="ADAL" clId="{75E620D8-5EAA-48AC-8A42-11B3893501BE}" dt="2026-03-02T19:59:24.523" v="376" actId="26606"/>
          <ac:spMkLst>
            <pc:docMk/>
            <pc:sldMk cId="3752588306" sldId="268"/>
            <ac:spMk id="14" creationId="{0CCA9273-E74E-A306-1F74-BEF9EDA30500}"/>
          </ac:spMkLst>
        </pc:spChg>
        <pc:picChg chg="add mod ord">
          <ac:chgData name="Jake Tomlinson at SMC Landcare" userId="9f6ddb0f-0763-447a-8bc2-edfe5b37d84d" providerId="ADAL" clId="{75E620D8-5EAA-48AC-8A42-11B3893501BE}" dt="2026-03-02T19:59:36.257" v="380" actId="1076"/>
          <ac:picMkLst>
            <pc:docMk/>
            <pc:sldMk cId="3752588306" sldId="268"/>
            <ac:picMk id="7" creationId="{DECEF985-00A7-B511-45A0-E8890C5D9FEF}"/>
          </ac:picMkLst>
        </pc:picChg>
        <pc:picChg chg="add mod">
          <ac:chgData name="Jake Tomlinson at SMC Landcare" userId="9f6ddb0f-0763-447a-8bc2-edfe5b37d84d" providerId="ADAL" clId="{75E620D8-5EAA-48AC-8A42-11B3893501BE}" dt="2026-03-03T15:49:27.738" v="609"/>
          <ac:picMkLst>
            <pc:docMk/>
            <pc:sldMk cId="3752588306" sldId="268"/>
            <ac:picMk id="9" creationId="{A5052BA9-1F63-A042-96F2-C86CC300BBCB}"/>
          </ac:picMkLst>
        </pc:picChg>
      </pc:sldChg>
      <pc:sldChg chg="addSp delSp modSp new mod setBg setClrOvrMap">
        <pc:chgData name="Jake Tomlinson at SMC Landcare" userId="9f6ddb0f-0763-447a-8bc2-edfe5b37d84d" providerId="ADAL" clId="{75E620D8-5EAA-48AC-8A42-11B3893501BE}" dt="2026-03-03T15:49:30.172" v="610"/>
        <pc:sldMkLst>
          <pc:docMk/>
          <pc:sldMk cId="552806643" sldId="269"/>
        </pc:sldMkLst>
        <pc:spChg chg="mod ord">
          <ac:chgData name="Jake Tomlinson at SMC Landcare" userId="9f6ddb0f-0763-447a-8bc2-edfe5b37d84d" providerId="ADAL" clId="{75E620D8-5EAA-48AC-8A42-11B3893501BE}" dt="2026-03-02T20:13:32.840" v="424" actId="27636"/>
          <ac:spMkLst>
            <pc:docMk/>
            <pc:sldMk cId="552806643" sldId="269"/>
            <ac:spMk id="2" creationId="{2C24CBFC-02AF-5B07-DB43-499FE7C1F12F}"/>
          </ac:spMkLst>
        </pc:spChg>
        <pc:spChg chg="del">
          <ac:chgData name="Jake Tomlinson at SMC Landcare" userId="9f6ddb0f-0763-447a-8bc2-edfe5b37d84d" providerId="ADAL" clId="{75E620D8-5EAA-48AC-8A42-11B3893501BE}" dt="2026-03-02T20:02:05.770" v="384"/>
          <ac:spMkLst>
            <pc:docMk/>
            <pc:sldMk cId="552806643" sldId="269"/>
            <ac:spMk id="3" creationId="{7F142F24-A75C-89FB-AC72-6DB53E9290D0}"/>
          </ac:spMkLst>
        </pc:spChg>
        <pc:spChg chg="add">
          <ac:chgData name="Jake Tomlinson at SMC Landcare" userId="9f6ddb0f-0763-447a-8bc2-edfe5b37d84d" providerId="ADAL" clId="{75E620D8-5EAA-48AC-8A42-11B3893501BE}" dt="2026-03-02T20:02:11.702" v="385" actId="26606"/>
          <ac:spMkLst>
            <pc:docMk/>
            <pc:sldMk cId="552806643" sldId="269"/>
            <ac:spMk id="10" creationId="{80B98925-0550-1AFB-C1DC-02792400FB71}"/>
          </ac:spMkLst>
        </pc:spChg>
        <pc:spChg chg="add">
          <ac:chgData name="Jake Tomlinson at SMC Landcare" userId="9f6ddb0f-0763-447a-8bc2-edfe5b37d84d" providerId="ADAL" clId="{75E620D8-5EAA-48AC-8A42-11B3893501BE}" dt="2026-03-02T20:02:11.702" v="385" actId="26606"/>
          <ac:spMkLst>
            <pc:docMk/>
            <pc:sldMk cId="552806643" sldId="269"/>
            <ac:spMk id="12" creationId="{0CCA9273-E74E-A306-1F74-BEF9EDA30500}"/>
          </ac:spMkLst>
        </pc:spChg>
        <pc:picChg chg="add mod ord">
          <ac:chgData name="Jake Tomlinson at SMC Landcare" userId="9f6ddb0f-0763-447a-8bc2-edfe5b37d84d" providerId="ADAL" clId="{75E620D8-5EAA-48AC-8A42-11B3893501BE}" dt="2026-03-02T20:02:11.702" v="385" actId="26606"/>
          <ac:picMkLst>
            <pc:docMk/>
            <pc:sldMk cId="552806643" sldId="269"/>
            <ac:picMk id="5" creationId="{2A907201-C479-C3B6-DF99-65B4AA792563}"/>
          </ac:picMkLst>
        </pc:picChg>
        <pc:picChg chg="add mod">
          <ac:chgData name="Jake Tomlinson at SMC Landcare" userId="9f6ddb0f-0763-447a-8bc2-edfe5b37d84d" providerId="ADAL" clId="{75E620D8-5EAA-48AC-8A42-11B3893501BE}" dt="2026-03-03T15:49:30.172" v="610"/>
          <ac:picMkLst>
            <pc:docMk/>
            <pc:sldMk cId="552806643" sldId="269"/>
            <ac:picMk id="7" creationId="{E5E4FE9F-6EA5-CF3F-3C6D-C6820266223D}"/>
          </ac:picMkLst>
        </pc:picChg>
      </pc:sldChg>
      <pc:sldChg chg="addSp delSp modSp new mod setBg setClrOvrMap">
        <pc:chgData name="Jake Tomlinson at SMC Landcare" userId="9f6ddb0f-0763-447a-8bc2-edfe5b37d84d" providerId="ADAL" clId="{75E620D8-5EAA-48AC-8A42-11B3893501BE}" dt="2026-03-03T15:49:33.182" v="611"/>
        <pc:sldMkLst>
          <pc:docMk/>
          <pc:sldMk cId="568466206" sldId="270"/>
        </pc:sldMkLst>
        <pc:spChg chg="mod ord">
          <ac:chgData name="Jake Tomlinson at SMC Landcare" userId="9f6ddb0f-0763-447a-8bc2-edfe5b37d84d" providerId="ADAL" clId="{75E620D8-5EAA-48AC-8A42-11B3893501BE}" dt="2026-03-02T20:09:21.259" v="405" actId="26606"/>
          <ac:spMkLst>
            <pc:docMk/>
            <pc:sldMk cId="568466206" sldId="270"/>
            <ac:spMk id="2" creationId="{D44B66BA-4A51-DDCE-D05A-193D74530CBF}"/>
          </ac:spMkLst>
        </pc:spChg>
        <pc:spChg chg="del">
          <ac:chgData name="Jake Tomlinson at SMC Landcare" userId="9f6ddb0f-0763-447a-8bc2-edfe5b37d84d" providerId="ADAL" clId="{75E620D8-5EAA-48AC-8A42-11B3893501BE}" dt="2026-03-02T20:09:18.922" v="404"/>
          <ac:spMkLst>
            <pc:docMk/>
            <pc:sldMk cId="568466206" sldId="270"/>
            <ac:spMk id="3" creationId="{8A3F8F20-9577-042B-98A8-06520B6A0A8E}"/>
          </ac:spMkLst>
        </pc:spChg>
        <pc:spChg chg="add">
          <ac:chgData name="Jake Tomlinson at SMC Landcare" userId="9f6ddb0f-0763-447a-8bc2-edfe5b37d84d" providerId="ADAL" clId="{75E620D8-5EAA-48AC-8A42-11B3893501BE}" dt="2026-03-02T20:09:21.259" v="405" actId="26606"/>
          <ac:spMkLst>
            <pc:docMk/>
            <pc:sldMk cId="568466206" sldId="270"/>
            <ac:spMk id="10" creationId="{80B98925-0550-1AFB-C1DC-02792400FB71}"/>
          </ac:spMkLst>
        </pc:spChg>
        <pc:spChg chg="add">
          <ac:chgData name="Jake Tomlinson at SMC Landcare" userId="9f6ddb0f-0763-447a-8bc2-edfe5b37d84d" providerId="ADAL" clId="{75E620D8-5EAA-48AC-8A42-11B3893501BE}" dt="2026-03-02T20:09:21.259" v="405" actId="26606"/>
          <ac:spMkLst>
            <pc:docMk/>
            <pc:sldMk cId="568466206" sldId="270"/>
            <ac:spMk id="12" creationId="{0CCA9273-E74E-A306-1F74-BEF9EDA30500}"/>
          </ac:spMkLst>
        </pc:spChg>
        <pc:picChg chg="add mod ord">
          <ac:chgData name="Jake Tomlinson at SMC Landcare" userId="9f6ddb0f-0763-447a-8bc2-edfe5b37d84d" providerId="ADAL" clId="{75E620D8-5EAA-48AC-8A42-11B3893501BE}" dt="2026-03-02T20:09:21.259" v="405" actId="26606"/>
          <ac:picMkLst>
            <pc:docMk/>
            <pc:sldMk cId="568466206" sldId="270"/>
            <ac:picMk id="5" creationId="{0A25518A-7B0F-CAE7-DB76-0EFE30C27B82}"/>
          </ac:picMkLst>
        </pc:picChg>
        <pc:picChg chg="add mod">
          <ac:chgData name="Jake Tomlinson at SMC Landcare" userId="9f6ddb0f-0763-447a-8bc2-edfe5b37d84d" providerId="ADAL" clId="{75E620D8-5EAA-48AC-8A42-11B3893501BE}" dt="2026-03-03T15:49:33.182" v="611"/>
          <ac:picMkLst>
            <pc:docMk/>
            <pc:sldMk cId="568466206" sldId="270"/>
            <ac:picMk id="7" creationId="{FAC787D9-5C37-877E-48CB-C51D4E0F6523}"/>
          </ac:picMkLst>
        </pc:picChg>
      </pc:sldChg>
      <pc:sldChg chg="addSp delSp modSp new mod setBg setClrOvrMap">
        <pc:chgData name="Jake Tomlinson at SMC Landcare" userId="9f6ddb0f-0763-447a-8bc2-edfe5b37d84d" providerId="ADAL" clId="{75E620D8-5EAA-48AC-8A42-11B3893501BE}" dt="2026-03-03T15:49:36.279" v="612"/>
        <pc:sldMkLst>
          <pc:docMk/>
          <pc:sldMk cId="3906264253" sldId="271"/>
        </pc:sldMkLst>
        <pc:spChg chg="mod ord">
          <ac:chgData name="Jake Tomlinson at SMC Landcare" userId="9f6ddb0f-0763-447a-8bc2-edfe5b37d84d" providerId="ADAL" clId="{75E620D8-5EAA-48AC-8A42-11B3893501BE}" dt="2026-03-02T20:23:12.539" v="478" actId="26606"/>
          <ac:spMkLst>
            <pc:docMk/>
            <pc:sldMk cId="3906264253" sldId="271"/>
            <ac:spMk id="2" creationId="{28AE29D5-40A0-E278-E002-22C1AB4130CC}"/>
          </ac:spMkLst>
        </pc:spChg>
        <pc:spChg chg="del">
          <ac:chgData name="Jake Tomlinson at SMC Landcare" userId="9f6ddb0f-0763-447a-8bc2-edfe5b37d84d" providerId="ADAL" clId="{75E620D8-5EAA-48AC-8A42-11B3893501BE}" dt="2026-03-02T20:23:10.954" v="477"/>
          <ac:spMkLst>
            <pc:docMk/>
            <pc:sldMk cId="3906264253" sldId="271"/>
            <ac:spMk id="3" creationId="{17CE3B14-A520-9BA6-F94A-463037282730}"/>
          </ac:spMkLst>
        </pc:spChg>
        <pc:spChg chg="add">
          <ac:chgData name="Jake Tomlinson at SMC Landcare" userId="9f6ddb0f-0763-447a-8bc2-edfe5b37d84d" providerId="ADAL" clId="{75E620D8-5EAA-48AC-8A42-11B3893501BE}" dt="2026-03-02T20:23:12.539" v="478" actId="26606"/>
          <ac:spMkLst>
            <pc:docMk/>
            <pc:sldMk cId="3906264253" sldId="271"/>
            <ac:spMk id="10" creationId="{80B98925-0550-1AFB-C1DC-02792400FB71}"/>
          </ac:spMkLst>
        </pc:spChg>
        <pc:spChg chg="add">
          <ac:chgData name="Jake Tomlinson at SMC Landcare" userId="9f6ddb0f-0763-447a-8bc2-edfe5b37d84d" providerId="ADAL" clId="{75E620D8-5EAA-48AC-8A42-11B3893501BE}" dt="2026-03-02T20:23:12.539" v="478" actId="26606"/>
          <ac:spMkLst>
            <pc:docMk/>
            <pc:sldMk cId="3906264253" sldId="271"/>
            <ac:spMk id="12" creationId="{0CCA9273-E74E-A306-1F74-BEF9EDA30500}"/>
          </ac:spMkLst>
        </pc:spChg>
        <pc:picChg chg="add mod ord">
          <ac:chgData name="Jake Tomlinson at SMC Landcare" userId="9f6ddb0f-0763-447a-8bc2-edfe5b37d84d" providerId="ADAL" clId="{75E620D8-5EAA-48AC-8A42-11B3893501BE}" dt="2026-03-02T20:23:12.539" v="478" actId="26606"/>
          <ac:picMkLst>
            <pc:docMk/>
            <pc:sldMk cId="3906264253" sldId="271"/>
            <ac:picMk id="5" creationId="{5332254C-4059-B36F-E642-E0065336743F}"/>
          </ac:picMkLst>
        </pc:picChg>
        <pc:picChg chg="add mod">
          <ac:chgData name="Jake Tomlinson at SMC Landcare" userId="9f6ddb0f-0763-447a-8bc2-edfe5b37d84d" providerId="ADAL" clId="{75E620D8-5EAA-48AC-8A42-11B3893501BE}" dt="2026-03-03T15:49:36.279" v="612"/>
          <ac:picMkLst>
            <pc:docMk/>
            <pc:sldMk cId="3906264253" sldId="271"/>
            <ac:picMk id="7" creationId="{F13EFE76-9B3B-B736-4040-A08442C54F98}"/>
          </ac:picMkLst>
        </pc:picChg>
      </pc:sldChg>
      <pc:sldChg chg="new del ord">
        <pc:chgData name="Jake Tomlinson at SMC Landcare" userId="9f6ddb0f-0763-447a-8bc2-edfe5b37d84d" providerId="ADAL" clId="{75E620D8-5EAA-48AC-8A42-11B3893501BE}" dt="2026-03-03T16:05:20.966" v="637" actId="2696"/>
        <pc:sldMkLst>
          <pc:docMk/>
          <pc:sldMk cId="1036583626" sldId="272"/>
        </pc:sldMkLst>
      </pc:sldChg>
      <pc:sldChg chg="new del">
        <pc:chgData name="Jake Tomlinson at SMC Landcare" userId="9f6ddb0f-0763-447a-8bc2-edfe5b37d84d" providerId="ADAL" clId="{75E620D8-5EAA-48AC-8A42-11B3893501BE}" dt="2026-03-03T15:47:21.088" v="590" actId="47"/>
        <pc:sldMkLst>
          <pc:docMk/>
          <pc:sldMk cId="3320029894" sldId="272"/>
        </pc:sldMkLst>
      </pc:sldChg>
      <pc:sldChg chg="addSp delSp modSp new mod">
        <pc:chgData name="Jake Tomlinson at SMC Landcare" userId="9f6ddb0f-0763-447a-8bc2-edfe5b37d84d" providerId="ADAL" clId="{75E620D8-5EAA-48AC-8A42-11B3893501BE}" dt="2026-03-03T16:13:46.050" v="704" actId="26606"/>
        <pc:sldMkLst>
          <pc:docMk/>
          <pc:sldMk cId="2645773245" sldId="273"/>
        </pc:sldMkLst>
        <pc:spChg chg="mod">
          <ac:chgData name="Jake Tomlinson at SMC Landcare" userId="9f6ddb0f-0763-447a-8bc2-edfe5b37d84d" providerId="ADAL" clId="{75E620D8-5EAA-48AC-8A42-11B3893501BE}" dt="2026-03-03T16:06:35.669" v="663" actId="21"/>
          <ac:spMkLst>
            <pc:docMk/>
            <pc:sldMk cId="2645773245" sldId="273"/>
            <ac:spMk id="2" creationId="{16B134F8-01AD-1A99-3786-F62BB0499C56}"/>
          </ac:spMkLst>
        </pc:spChg>
        <pc:spChg chg="mod">
          <ac:chgData name="Jake Tomlinson at SMC Landcare" userId="9f6ddb0f-0763-447a-8bc2-edfe5b37d84d" providerId="ADAL" clId="{75E620D8-5EAA-48AC-8A42-11B3893501BE}" dt="2026-03-03T16:05:29.050" v="638"/>
          <ac:spMkLst>
            <pc:docMk/>
            <pc:sldMk cId="2645773245" sldId="273"/>
            <ac:spMk id="3" creationId="{4932D4EE-B185-9AAF-6E11-2D8450E275CD}"/>
          </ac:spMkLst>
        </pc:spChg>
        <pc:spChg chg="add del mod">
          <ac:chgData name="Jake Tomlinson at SMC Landcare" userId="9f6ddb0f-0763-447a-8bc2-edfe5b37d84d" providerId="ADAL" clId="{75E620D8-5EAA-48AC-8A42-11B3893501BE}" dt="2026-03-03T16:13:46.050" v="704" actId="26606"/>
          <ac:spMkLst>
            <pc:docMk/>
            <pc:sldMk cId="2645773245" sldId="273"/>
            <ac:spMk id="4" creationId="{F3F00E9D-5824-369B-7406-CB6C90B7D950}"/>
          </ac:spMkLst>
        </pc:spChg>
        <pc:spChg chg="del mod">
          <ac:chgData name="Jake Tomlinson at SMC Landcare" userId="9f6ddb0f-0763-447a-8bc2-edfe5b37d84d" providerId="ADAL" clId="{75E620D8-5EAA-48AC-8A42-11B3893501BE}" dt="2026-03-03T16:13:13.160" v="697"/>
          <ac:spMkLst>
            <pc:docMk/>
            <pc:sldMk cId="2645773245" sldId="273"/>
            <ac:spMk id="6" creationId="{2560BD1B-1931-A174-855C-6D6C13B8FDE3}"/>
          </ac:spMkLst>
        </pc:spChg>
        <pc:graphicFrameChg chg="add del">
          <ac:chgData name="Jake Tomlinson at SMC Landcare" userId="9f6ddb0f-0763-447a-8bc2-edfe5b37d84d" providerId="ADAL" clId="{75E620D8-5EAA-48AC-8A42-11B3893501BE}" dt="2026-03-03T16:13:43.502" v="702" actId="26606"/>
          <ac:graphicFrameMkLst>
            <pc:docMk/>
            <pc:sldMk cId="2645773245" sldId="273"/>
            <ac:graphicFrameMk id="11" creationId="{3851F4C2-365E-6E97-9C9E-69FBCDBF961D}"/>
          </ac:graphicFrameMkLst>
        </pc:graphicFrameChg>
        <pc:graphicFrameChg chg="add del">
          <ac:chgData name="Jake Tomlinson at SMC Landcare" userId="9f6ddb0f-0763-447a-8bc2-edfe5b37d84d" providerId="ADAL" clId="{75E620D8-5EAA-48AC-8A42-11B3893501BE}" dt="2026-03-03T16:13:46.050" v="704" actId="26606"/>
          <ac:graphicFrameMkLst>
            <pc:docMk/>
            <pc:sldMk cId="2645773245" sldId="273"/>
            <ac:graphicFrameMk id="13" creationId="{F815C73B-F29F-F17E-323B-D106ED53F10D}"/>
          </ac:graphicFrameMkLst>
        </pc:graphicFrameChg>
        <pc:picChg chg="add mod ord">
          <ac:chgData name="Jake Tomlinson at SMC Landcare" userId="9f6ddb0f-0763-447a-8bc2-edfe5b37d84d" providerId="ADAL" clId="{75E620D8-5EAA-48AC-8A42-11B3893501BE}" dt="2026-03-03T16:13:31.517" v="700" actId="1076"/>
          <ac:picMkLst>
            <pc:docMk/>
            <pc:sldMk cId="2645773245" sldId="273"/>
            <ac:picMk id="9" creationId="{DF5A1EB4-4446-A5BD-AD5D-B406158229FF}"/>
          </ac:picMkLst>
        </pc:picChg>
      </pc:sldChg>
      <pc:sldChg chg="addSp delSp modSp new mod">
        <pc:chgData name="Jake Tomlinson at SMC Landcare" userId="9f6ddb0f-0763-447a-8bc2-edfe5b37d84d" providerId="ADAL" clId="{75E620D8-5EAA-48AC-8A42-11B3893501BE}" dt="2026-03-03T16:42:09.439" v="851" actId="1076"/>
        <pc:sldMkLst>
          <pc:docMk/>
          <pc:sldMk cId="2895845648" sldId="274"/>
        </pc:sldMkLst>
        <pc:spChg chg="mod">
          <ac:chgData name="Jake Tomlinson at SMC Landcare" userId="9f6ddb0f-0763-447a-8bc2-edfe5b37d84d" providerId="ADAL" clId="{75E620D8-5EAA-48AC-8A42-11B3893501BE}" dt="2026-03-03T16:06:38.182" v="664"/>
          <ac:spMkLst>
            <pc:docMk/>
            <pc:sldMk cId="2895845648" sldId="274"/>
            <ac:spMk id="2" creationId="{8017DE40-2BE7-57DD-D782-D6CF10257FB8}"/>
          </ac:spMkLst>
        </pc:spChg>
        <pc:spChg chg="mod">
          <ac:chgData name="Jake Tomlinson at SMC Landcare" userId="9f6ddb0f-0763-447a-8bc2-edfe5b37d84d" providerId="ADAL" clId="{75E620D8-5EAA-48AC-8A42-11B3893501BE}" dt="2026-03-03T16:42:09.439" v="851" actId="1076"/>
          <ac:spMkLst>
            <pc:docMk/>
            <pc:sldMk cId="2895845648" sldId="274"/>
            <ac:spMk id="3" creationId="{C5B46AF8-ED4E-D2C4-EE9C-C2C0E138D3E7}"/>
          </ac:spMkLst>
        </pc:spChg>
        <pc:spChg chg="add del mod">
          <ac:chgData name="Jake Tomlinson at SMC Landcare" userId="9f6ddb0f-0763-447a-8bc2-edfe5b37d84d" providerId="ADAL" clId="{75E620D8-5EAA-48AC-8A42-11B3893501BE}" dt="2026-03-03T16:08:13.227" v="692" actId="26606"/>
          <ac:spMkLst>
            <pc:docMk/>
            <pc:sldMk cId="2895845648" sldId="274"/>
            <ac:spMk id="4" creationId="{69C4EBB2-4C30-80CD-88A5-A4042F6A093E}"/>
          </ac:spMkLst>
        </pc:spChg>
        <pc:spChg chg="mod">
          <ac:chgData name="Jake Tomlinson at SMC Landcare" userId="9f6ddb0f-0763-447a-8bc2-edfe5b37d84d" providerId="ADAL" clId="{75E620D8-5EAA-48AC-8A42-11B3893501BE}" dt="2026-03-03T16:08:15.055" v="694" actId="5793"/>
          <ac:spMkLst>
            <pc:docMk/>
            <pc:sldMk cId="2895845648" sldId="274"/>
            <ac:spMk id="6" creationId="{C647C319-F189-FBEC-CC49-9C7FF86525CE}"/>
          </ac:spMkLst>
        </pc:spChg>
        <pc:graphicFrameChg chg="add del">
          <ac:chgData name="Jake Tomlinson at SMC Landcare" userId="9f6ddb0f-0763-447a-8bc2-edfe5b37d84d" providerId="ADAL" clId="{75E620D8-5EAA-48AC-8A42-11B3893501BE}" dt="2026-03-03T16:08:07.645" v="690" actId="26606"/>
          <ac:graphicFrameMkLst>
            <pc:docMk/>
            <pc:sldMk cId="2895845648" sldId="274"/>
            <ac:graphicFrameMk id="9" creationId="{A7E5C494-48D6-C4F2-F0A8-F066339A2589}"/>
          </ac:graphicFrameMkLst>
        </pc:graphicFrameChg>
        <pc:graphicFrameChg chg="add del">
          <ac:chgData name="Jake Tomlinson at SMC Landcare" userId="9f6ddb0f-0763-447a-8bc2-edfe5b37d84d" providerId="ADAL" clId="{75E620D8-5EAA-48AC-8A42-11B3893501BE}" dt="2026-03-03T16:08:13.227" v="692" actId="26606"/>
          <ac:graphicFrameMkLst>
            <pc:docMk/>
            <pc:sldMk cId="2895845648" sldId="274"/>
            <ac:graphicFrameMk id="11" creationId="{CF44671D-5B37-3271-073F-A5859F6E7C8B}"/>
          </ac:graphicFrameMkLst>
        </pc:graphicFrameChg>
      </pc:sldChg>
      <pc:sldChg chg="modSp new del mod">
        <pc:chgData name="Jake Tomlinson at SMC Landcare" userId="9f6ddb0f-0763-447a-8bc2-edfe5b37d84d" providerId="ADAL" clId="{75E620D8-5EAA-48AC-8A42-11B3893501BE}" dt="2026-03-03T16:38:42.411" v="847" actId="47"/>
        <pc:sldMkLst>
          <pc:docMk/>
          <pc:sldMk cId="1924193075" sldId="275"/>
        </pc:sldMkLst>
        <pc:spChg chg="mod">
          <ac:chgData name="Jake Tomlinson at SMC Landcare" userId="9f6ddb0f-0763-447a-8bc2-edfe5b37d84d" providerId="ADAL" clId="{75E620D8-5EAA-48AC-8A42-11B3893501BE}" dt="2026-03-03T16:26:39.702" v="720" actId="20577"/>
          <ac:spMkLst>
            <pc:docMk/>
            <pc:sldMk cId="1924193075" sldId="275"/>
            <ac:spMk id="2" creationId="{155C46C1-D9F1-812C-157E-CC9A6066F208}"/>
          </ac:spMkLst>
        </pc:spChg>
        <pc:spChg chg="mod">
          <ac:chgData name="Jake Tomlinson at SMC Landcare" userId="9f6ddb0f-0763-447a-8bc2-edfe5b37d84d" providerId="ADAL" clId="{75E620D8-5EAA-48AC-8A42-11B3893501BE}" dt="2026-03-03T16:29:18.764" v="839" actId="20577"/>
          <ac:spMkLst>
            <pc:docMk/>
            <pc:sldMk cId="1924193075" sldId="275"/>
            <ac:spMk id="3" creationId="{BC397F53-E103-C48B-64A2-48CBD6D02A3D}"/>
          </ac:spMkLst>
        </pc:spChg>
      </pc:sldChg>
      <pc:sldChg chg="addSp modSp new mod ord setBg setClrOvrMap">
        <pc:chgData name="Jake Tomlinson at SMC Landcare" userId="9f6ddb0f-0763-447a-8bc2-edfe5b37d84d" providerId="ADAL" clId="{75E620D8-5EAA-48AC-8A42-11B3893501BE}" dt="2026-03-03T16:38:29.198" v="846" actId="26606"/>
        <pc:sldMkLst>
          <pc:docMk/>
          <pc:sldMk cId="189215056" sldId="276"/>
        </pc:sldMkLst>
        <pc:spChg chg="mod ord">
          <ac:chgData name="Jake Tomlinson at SMC Landcare" userId="9f6ddb0f-0763-447a-8bc2-edfe5b37d84d" providerId="ADAL" clId="{75E620D8-5EAA-48AC-8A42-11B3893501BE}" dt="2026-03-03T16:38:29.198" v="846" actId="26606"/>
          <ac:spMkLst>
            <pc:docMk/>
            <pc:sldMk cId="189215056" sldId="276"/>
            <ac:spMk id="2" creationId="{00A5ED62-C39D-C91A-0E15-AFF9A2FBB1A0}"/>
          </ac:spMkLst>
        </pc:spChg>
        <pc:spChg chg="add mod">
          <ac:chgData name="Jake Tomlinson at SMC Landcare" userId="9f6ddb0f-0763-447a-8bc2-edfe5b37d84d" providerId="ADAL" clId="{75E620D8-5EAA-48AC-8A42-11B3893501BE}" dt="2026-03-03T16:38:29.198" v="846" actId="26606"/>
          <ac:spMkLst>
            <pc:docMk/>
            <pc:sldMk cId="189215056" sldId="276"/>
            <ac:spMk id="4" creationId="{8503D6AF-A6AE-C6FE-C682-0D6B36D5CFAF}"/>
          </ac:spMkLst>
        </pc:spChg>
        <pc:spChg chg="add">
          <ac:chgData name="Jake Tomlinson at SMC Landcare" userId="9f6ddb0f-0763-447a-8bc2-edfe5b37d84d" providerId="ADAL" clId="{75E620D8-5EAA-48AC-8A42-11B3893501BE}" dt="2026-03-03T16:38:29.198" v="846" actId="26606"/>
          <ac:spMkLst>
            <pc:docMk/>
            <pc:sldMk cId="189215056" sldId="276"/>
            <ac:spMk id="3079" creationId="{80B98925-0550-1AFB-C1DC-02792400FB71}"/>
          </ac:spMkLst>
        </pc:spChg>
        <pc:spChg chg="add">
          <ac:chgData name="Jake Tomlinson at SMC Landcare" userId="9f6ddb0f-0763-447a-8bc2-edfe5b37d84d" providerId="ADAL" clId="{75E620D8-5EAA-48AC-8A42-11B3893501BE}" dt="2026-03-03T16:38:29.198" v="846" actId="26606"/>
          <ac:spMkLst>
            <pc:docMk/>
            <pc:sldMk cId="189215056" sldId="276"/>
            <ac:spMk id="3081" creationId="{0CCA9273-E74E-A306-1F74-BEF9EDA30500}"/>
          </ac:spMkLst>
        </pc:spChg>
        <pc:picChg chg="add mod">
          <ac:chgData name="Jake Tomlinson at SMC Landcare" userId="9f6ddb0f-0763-447a-8bc2-edfe5b37d84d" providerId="ADAL" clId="{75E620D8-5EAA-48AC-8A42-11B3893501BE}" dt="2026-03-03T16:38:29.198" v="846" actId="26606"/>
          <ac:picMkLst>
            <pc:docMk/>
            <pc:sldMk cId="189215056" sldId="276"/>
            <ac:picMk id="3074" creationId="{E0764746-7AEE-3AF2-051D-DF940E340ED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447484083718E-2"/>
          <c:y val="0.13585898471836552"/>
          <c:w val="0.90274245232624528"/>
          <c:h val="0.71360658375569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Water Spend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$37,125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C7-48C6-8E02-EF66871F5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59143</c:v>
                </c:pt>
                <c:pt idx="1">
                  <c:v>36619</c:v>
                </c:pt>
                <c:pt idx="2">
                  <c:v>37000</c:v>
                </c:pt>
                <c:pt idx="3">
                  <c:v>29989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7-48C6-8E02-EF66871F5E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4138752"/>
        <c:axId val="1764139232"/>
      </c:barChart>
      <c:catAx>
        <c:axId val="17641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139232"/>
        <c:crosses val="autoZero"/>
        <c:auto val="1"/>
        <c:lblAlgn val="ctr"/>
        <c:lblOffset val="100"/>
        <c:noMultiLvlLbl val="0"/>
      </c:catAx>
      <c:valAx>
        <c:axId val="176413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13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3D296-22A8-4AB7-B09F-2089E0DE8C46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7775B6-D068-413A-BA72-8A2C99FC9504}">
      <dgm:prSet phldrT="[Text]" phldr="0"/>
      <dgm:spPr/>
      <dgm:t>
        <a:bodyPr/>
        <a:lstStyle/>
        <a:p>
          <a:r>
            <a:rPr lang="en-US" dirty="0"/>
            <a:t>Run</a:t>
          </a:r>
        </a:p>
      </dgm:t>
    </dgm:pt>
    <dgm:pt modelId="{7F951AF6-8CF9-4B31-8F9C-33128CE72572}" type="parTrans" cxnId="{E4F5B676-64C1-423D-8350-3BA43A01FA17}">
      <dgm:prSet/>
      <dgm:spPr/>
      <dgm:t>
        <a:bodyPr/>
        <a:lstStyle/>
        <a:p>
          <a:endParaRPr lang="en-US"/>
        </a:p>
      </dgm:t>
    </dgm:pt>
    <dgm:pt modelId="{A3D1BE23-5440-41CE-985B-FAAC262B05E8}" type="sibTrans" cxnId="{E4F5B676-64C1-423D-8350-3BA43A01FA17}">
      <dgm:prSet/>
      <dgm:spPr/>
      <dgm:t>
        <a:bodyPr/>
        <a:lstStyle/>
        <a:p>
          <a:endParaRPr lang="en-US"/>
        </a:p>
      </dgm:t>
    </dgm:pt>
    <dgm:pt modelId="{9CB61371-E623-4FED-B2EC-0B6D0C91FF2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Every active zone operated</a:t>
          </a:r>
        </a:p>
      </dgm:t>
    </dgm:pt>
    <dgm:pt modelId="{BC1B2B3C-7849-4573-A1E5-2E5661A84D90}" type="parTrans" cxnId="{A23ED3FB-98FE-4977-AB54-A6D638B4D8BF}">
      <dgm:prSet/>
      <dgm:spPr/>
      <dgm:t>
        <a:bodyPr/>
        <a:lstStyle/>
        <a:p>
          <a:endParaRPr lang="en-US"/>
        </a:p>
      </dgm:t>
    </dgm:pt>
    <dgm:pt modelId="{705A5D87-9E02-49AD-8C7C-945DA67C6880}" type="sibTrans" cxnId="{A23ED3FB-98FE-4977-AB54-A6D638B4D8BF}">
      <dgm:prSet/>
      <dgm:spPr/>
      <dgm:t>
        <a:bodyPr/>
        <a:lstStyle/>
        <a:p>
          <a:endParaRPr lang="en-US"/>
        </a:p>
      </dgm:t>
    </dgm:pt>
    <dgm:pt modelId="{8C6C8335-77BC-4244-A474-D2651B688FC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Coverage observed</a:t>
          </a:r>
        </a:p>
      </dgm:t>
    </dgm:pt>
    <dgm:pt modelId="{0C4F07EA-5DAE-42AC-BEEE-67FE0B86A7A9}" type="parTrans" cxnId="{7433C17B-3D14-4563-9281-B0339D1E8586}">
      <dgm:prSet/>
      <dgm:spPr/>
      <dgm:t>
        <a:bodyPr/>
        <a:lstStyle/>
        <a:p>
          <a:endParaRPr lang="en-US"/>
        </a:p>
      </dgm:t>
    </dgm:pt>
    <dgm:pt modelId="{01D47AB6-2EFD-44D3-9DE4-26D496F924E3}" type="sibTrans" cxnId="{7433C17B-3D14-4563-9281-B0339D1E8586}">
      <dgm:prSet/>
      <dgm:spPr/>
      <dgm:t>
        <a:bodyPr/>
        <a:lstStyle/>
        <a:p>
          <a:endParaRPr lang="en-US"/>
        </a:p>
      </dgm:t>
    </dgm:pt>
    <dgm:pt modelId="{0291FCBA-A33B-4B5F-AFD3-F502A8C2A969}">
      <dgm:prSet phldrT="[Text]" phldr="0"/>
      <dgm:spPr/>
      <dgm:t>
        <a:bodyPr/>
        <a:lstStyle/>
        <a:p>
          <a:r>
            <a:rPr lang="en-US" dirty="0"/>
            <a:t>Review</a:t>
          </a:r>
        </a:p>
      </dgm:t>
    </dgm:pt>
    <dgm:pt modelId="{F06B6897-1D7E-4A96-B32C-84A89FD6C9AD}" type="parTrans" cxnId="{8DBEBEA7-5EF2-4790-9CC8-752CFFBB528D}">
      <dgm:prSet/>
      <dgm:spPr/>
      <dgm:t>
        <a:bodyPr/>
        <a:lstStyle/>
        <a:p>
          <a:endParaRPr lang="en-US"/>
        </a:p>
      </dgm:t>
    </dgm:pt>
    <dgm:pt modelId="{2E95E601-1178-4DC5-A131-8E3C402CD42E}" type="sibTrans" cxnId="{8DBEBEA7-5EF2-4790-9CC8-752CFFBB528D}">
      <dgm:prSet/>
      <dgm:spPr/>
      <dgm:t>
        <a:bodyPr/>
        <a:lstStyle/>
        <a:p>
          <a:endParaRPr lang="en-US"/>
        </a:p>
      </dgm:t>
    </dgm:pt>
    <dgm:pt modelId="{1ED9C09B-1CFF-4CE2-819F-BE1A13C793D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Controller programming evaluated</a:t>
          </a:r>
        </a:p>
      </dgm:t>
    </dgm:pt>
    <dgm:pt modelId="{7A1A56A9-563C-467A-8D84-32DB82155A27}" type="parTrans" cxnId="{6FF1B703-56C8-4DFE-8E94-6D0E87F17F90}">
      <dgm:prSet/>
      <dgm:spPr/>
      <dgm:t>
        <a:bodyPr/>
        <a:lstStyle/>
        <a:p>
          <a:endParaRPr lang="en-US"/>
        </a:p>
      </dgm:t>
    </dgm:pt>
    <dgm:pt modelId="{6357E3C7-E465-462C-9F39-469A0899FD2D}" type="sibTrans" cxnId="{6FF1B703-56C8-4DFE-8E94-6D0E87F17F90}">
      <dgm:prSet/>
      <dgm:spPr/>
      <dgm:t>
        <a:bodyPr/>
        <a:lstStyle/>
        <a:p>
          <a:endParaRPr lang="en-US"/>
        </a:p>
      </dgm:t>
    </dgm:pt>
    <dgm:pt modelId="{FE92B9B5-83EF-40D2-BE6F-5EFD8CB68ED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Seasonal adjustments applied</a:t>
          </a:r>
        </a:p>
      </dgm:t>
    </dgm:pt>
    <dgm:pt modelId="{A90DCB47-932B-47E8-AE3A-BB530D85CB78}" type="parTrans" cxnId="{79D06DFB-8C7D-42C0-ACB0-1676FEE1881D}">
      <dgm:prSet/>
      <dgm:spPr/>
      <dgm:t>
        <a:bodyPr/>
        <a:lstStyle/>
        <a:p>
          <a:endParaRPr lang="en-US"/>
        </a:p>
      </dgm:t>
    </dgm:pt>
    <dgm:pt modelId="{EA04DB44-1166-4A1A-A90D-4F60DF090F25}" type="sibTrans" cxnId="{79D06DFB-8C7D-42C0-ACB0-1676FEE1881D}">
      <dgm:prSet/>
      <dgm:spPr/>
      <dgm:t>
        <a:bodyPr/>
        <a:lstStyle/>
        <a:p>
          <a:endParaRPr lang="en-US"/>
        </a:p>
      </dgm:t>
    </dgm:pt>
    <dgm:pt modelId="{4340CB4C-1105-41C3-905B-243F37E90BFB}">
      <dgm:prSet phldrT="[Text]" phldr="0"/>
      <dgm:spPr/>
      <dgm:t>
        <a:bodyPr/>
        <a:lstStyle/>
        <a:p>
          <a:r>
            <a:rPr lang="en-US" dirty="0"/>
            <a:t>Report</a:t>
          </a:r>
        </a:p>
      </dgm:t>
    </dgm:pt>
    <dgm:pt modelId="{42427D8B-F4B9-4E5E-8703-86485006B682}" type="parTrans" cxnId="{5574AB3E-6E5B-48F8-BE89-CD04073414EC}">
      <dgm:prSet/>
      <dgm:spPr/>
      <dgm:t>
        <a:bodyPr/>
        <a:lstStyle/>
        <a:p>
          <a:endParaRPr lang="en-US"/>
        </a:p>
      </dgm:t>
    </dgm:pt>
    <dgm:pt modelId="{D419CE70-7598-42F2-8B23-260FB58DCDE2}" type="sibTrans" cxnId="{5574AB3E-6E5B-48F8-BE89-CD04073414EC}">
      <dgm:prSet/>
      <dgm:spPr/>
      <dgm:t>
        <a:bodyPr/>
        <a:lstStyle/>
        <a:p>
          <a:endParaRPr lang="en-US"/>
        </a:p>
      </dgm:t>
    </dgm:pt>
    <dgm:pt modelId="{B755719A-D952-4EAD-A012-413A9B5C623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Issues documented</a:t>
          </a:r>
        </a:p>
      </dgm:t>
    </dgm:pt>
    <dgm:pt modelId="{895E2C2F-C356-4B2C-9349-12EA4FC1004A}" type="parTrans" cxnId="{A84A10FC-6DC3-4AE9-92A7-F2CFC22B2CFC}">
      <dgm:prSet/>
      <dgm:spPr/>
      <dgm:t>
        <a:bodyPr/>
        <a:lstStyle/>
        <a:p>
          <a:endParaRPr lang="en-US"/>
        </a:p>
      </dgm:t>
    </dgm:pt>
    <dgm:pt modelId="{6668E633-FFB3-4741-AD45-E1C339F3FF6A}" type="sibTrans" cxnId="{A84A10FC-6DC3-4AE9-92A7-F2CFC22B2CFC}">
      <dgm:prSet/>
      <dgm:spPr/>
      <dgm:t>
        <a:bodyPr/>
        <a:lstStyle/>
        <a:p>
          <a:endParaRPr lang="en-US"/>
        </a:p>
      </dgm:t>
    </dgm:pt>
    <dgm:pt modelId="{698CC7D7-B53D-49F7-A3E9-2466AD932A6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Repairs identified</a:t>
          </a:r>
        </a:p>
      </dgm:t>
    </dgm:pt>
    <dgm:pt modelId="{6342B99D-2618-4ADD-B465-9F39FDBCC779}" type="parTrans" cxnId="{6D91E716-C5C6-4C3B-AD9F-F09C0A0DA5D3}">
      <dgm:prSet/>
      <dgm:spPr/>
      <dgm:t>
        <a:bodyPr/>
        <a:lstStyle/>
        <a:p>
          <a:endParaRPr lang="en-US"/>
        </a:p>
      </dgm:t>
    </dgm:pt>
    <dgm:pt modelId="{37C752FD-1A95-4DBC-85DF-2523DA1C3BF9}" type="sibTrans" cxnId="{6D91E716-C5C6-4C3B-AD9F-F09C0A0DA5D3}">
      <dgm:prSet/>
      <dgm:spPr/>
      <dgm:t>
        <a:bodyPr/>
        <a:lstStyle/>
        <a:p>
          <a:endParaRPr lang="en-US"/>
        </a:p>
      </dgm:t>
    </dgm:pt>
    <dgm:pt modelId="{37BD592B-C2F5-470D-A241-661E61C81EF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Visibility provided</a:t>
          </a:r>
        </a:p>
      </dgm:t>
    </dgm:pt>
    <dgm:pt modelId="{DD867A29-65C1-4FFE-AC2B-DA6B82D83A71}" type="parTrans" cxnId="{1184E48A-D447-4447-BA9A-231B77F926C3}">
      <dgm:prSet/>
      <dgm:spPr/>
      <dgm:t>
        <a:bodyPr/>
        <a:lstStyle/>
        <a:p>
          <a:endParaRPr lang="en-US"/>
        </a:p>
      </dgm:t>
    </dgm:pt>
    <dgm:pt modelId="{E1C1DD2F-960C-483D-886B-75E896A99B96}" type="sibTrans" cxnId="{1184E48A-D447-4447-BA9A-231B77F926C3}">
      <dgm:prSet/>
      <dgm:spPr/>
      <dgm:t>
        <a:bodyPr/>
        <a:lstStyle/>
        <a:p>
          <a:endParaRPr lang="en-US"/>
        </a:p>
      </dgm:t>
    </dgm:pt>
    <dgm:pt modelId="{0CAC3128-6BD8-4201-B177-D293928872A0}" type="pres">
      <dgm:prSet presAssocID="{8E53D296-22A8-4AB7-B09F-2089E0DE8C46}" presName="linear" presStyleCnt="0">
        <dgm:presLayoutVars>
          <dgm:animLvl val="lvl"/>
          <dgm:resizeHandles val="exact"/>
        </dgm:presLayoutVars>
      </dgm:prSet>
      <dgm:spPr/>
    </dgm:pt>
    <dgm:pt modelId="{B1162275-DEC8-4171-B96C-30FE924D2269}" type="pres">
      <dgm:prSet presAssocID="{6F7775B6-D068-413A-BA72-8A2C99FC95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DEC767-5271-452F-85E5-71A63A11C981}" type="pres">
      <dgm:prSet presAssocID="{6F7775B6-D068-413A-BA72-8A2C99FC9504}" presName="childText" presStyleLbl="revTx" presStyleIdx="0" presStyleCnt="3">
        <dgm:presLayoutVars>
          <dgm:bulletEnabled val="1"/>
        </dgm:presLayoutVars>
      </dgm:prSet>
      <dgm:spPr/>
    </dgm:pt>
    <dgm:pt modelId="{DEB82123-2F5B-488C-B243-DECE2BA8BF77}" type="pres">
      <dgm:prSet presAssocID="{0291FCBA-A33B-4B5F-AFD3-F502A8C2A9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27F361-D061-4585-A9CE-1BB1B3FBB0A3}" type="pres">
      <dgm:prSet presAssocID="{0291FCBA-A33B-4B5F-AFD3-F502A8C2A969}" presName="childText" presStyleLbl="revTx" presStyleIdx="1" presStyleCnt="3">
        <dgm:presLayoutVars>
          <dgm:bulletEnabled val="1"/>
        </dgm:presLayoutVars>
      </dgm:prSet>
      <dgm:spPr/>
    </dgm:pt>
    <dgm:pt modelId="{8EB9550B-AC5B-433B-916F-BAD0CC01EC96}" type="pres">
      <dgm:prSet presAssocID="{4340CB4C-1105-41C3-905B-243F37E90B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2989AE-89D0-4BE1-9197-23573149E099}" type="pres">
      <dgm:prSet presAssocID="{4340CB4C-1105-41C3-905B-243F37E90BF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FF1B703-56C8-4DFE-8E94-6D0E87F17F90}" srcId="{0291FCBA-A33B-4B5F-AFD3-F502A8C2A969}" destId="{1ED9C09B-1CFF-4CE2-819F-BE1A13C793DC}" srcOrd="0" destOrd="0" parTransId="{7A1A56A9-563C-467A-8D84-32DB82155A27}" sibTransId="{6357E3C7-E465-462C-9F39-469A0899FD2D}"/>
    <dgm:cxn modelId="{94D9BF09-0F8F-444C-A004-B03AD310902F}" type="presOf" srcId="{6F7775B6-D068-413A-BA72-8A2C99FC9504}" destId="{B1162275-DEC8-4171-B96C-30FE924D2269}" srcOrd="0" destOrd="0" presId="urn:microsoft.com/office/officeart/2005/8/layout/vList2"/>
    <dgm:cxn modelId="{6D91E716-C5C6-4C3B-AD9F-F09C0A0DA5D3}" srcId="{4340CB4C-1105-41C3-905B-243F37E90BFB}" destId="{698CC7D7-B53D-49F7-A3E9-2466AD932A61}" srcOrd="1" destOrd="0" parTransId="{6342B99D-2618-4ADD-B465-9F39FDBCC779}" sibTransId="{37C752FD-1A95-4DBC-85DF-2523DA1C3BF9}"/>
    <dgm:cxn modelId="{536E732C-AD68-4842-9E0F-090F9CA0046D}" type="presOf" srcId="{4340CB4C-1105-41C3-905B-243F37E90BFB}" destId="{8EB9550B-AC5B-433B-916F-BAD0CC01EC96}" srcOrd="0" destOrd="0" presId="urn:microsoft.com/office/officeart/2005/8/layout/vList2"/>
    <dgm:cxn modelId="{5EEF6333-634E-4EBE-99E4-F16A2EF0AE66}" type="presOf" srcId="{0291FCBA-A33B-4B5F-AFD3-F502A8C2A969}" destId="{DEB82123-2F5B-488C-B243-DECE2BA8BF77}" srcOrd="0" destOrd="0" presId="urn:microsoft.com/office/officeart/2005/8/layout/vList2"/>
    <dgm:cxn modelId="{29D8E733-EE06-4621-B570-558C4F6602E0}" type="presOf" srcId="{8C6C8335-77BC-4244-A474-D2651B688FCE}" destId="{44DEC767-5271-452F-85E5-71A63A11C981}" srcOrd="0" destOrd="1" presId="urn:microsoft.com/office/officeart/2005/8/layout/vList2"/>
    <dgm:cxn modelId="{5574AB3E-6E5B-48F8-BE89-CD04073414EC}" srcId="{8E53D296-22A8-4AB7-B09F-2089E0DE8C46}" destId="{4340CB4C-1105-41C3-905B-243F37E90BFB}" srcOrd="2" destOrd="0" parTransId="{42427D8B-F4B9-4E5E-8703-86485006B682}" sibTransId="{D419CE70-7598-42F2-8B23-260FB58DCDE2}"/>
    <dgm:cxn modelId="{AAAAA26A-B50B-43DB-9171-31F48FE93A85}" type="presOf" srcId="{1ED9C09B-1CFF-4CE2-819F-BE1A13C793DC}" destId="{0127F361-D061-4585-A9CE-1BB1B3FBB0A3}" srcOrd="0" destOrd="0" presId="urn:microsoft.com/office/officeart/2005/8/layout/vList2"/>
    <dgm:cxn modelId="{9841ED52-E650-4E20-9692-141965F14351}" type="presOf" srcId="{B755719A-D952-4EAD-A012-413A9B5C623F}" destId="{082989AE-89D0-4BE1-9197-23573149E099}" srcOrd="0" destOrd="0" presId="urn:microsoft.com/office/officeart/2005/8/layout/vList2"/>
    <dgm:cxn modelId="{E4F5B676-64C1-423D-8350-3BA43A01FA17}" srcId="{8E53D296-22A8-4AB7-B09F-2089E0DE8C46}" destId="{6F7775B6-D068-413A-BA72-8A2C99FC9504}" srcOrd="0" destOrd="0" parTransId="{7F951AF6-8CF9-4B31-8F9C-33128CE72572}" sibTransId="{A3D1BE23-5440-41CE-985B-FAAC262B05E8}"/>
    <dgm:cxn modelId="{F8BF8C79-A4DC-47F4-A921-C277FF220FE1}" type="presOf" srcId="{9CB61371-E623-4FED-B2EC-0B6D0C91FF2A}" destId="{44DEC767-5271-452F-85E5-71A63A11C981}" srcOrd="0" destOrd="0" presId="urn:microsoft.com/office/officeart/2005/8/layout/vList2"/>
    <dgm:cxn modelId="{7433C17B-3D14-4563-9281-B0339D1E8586}" srcId="{6F7775B6-D068-413A-BA72-8A2C99FC9504}" destId="{8C6C8335-77BC-4244-A474-D2651B688FCE}" srcOrd="1" destOrd="0" parTransId="{0C4F07EA-5DAE-42AC-BEEE-67FE0B86A7A9}" sibTransId="{01D47AB6-2EFD-44D3-9DE4-26D496F924E3}"/>
    <dgm:cxn modelId="{1184E48A-D447-4447-BA9A-231B77F926C3}" srcId="{4340CB4C-1105-41C3-905B-243F37E90BFB}" destId="{37BD592B-C2F5-470D-A241-661E61C81EF0}" srcOrd="2" destOrd="0" parTransId="{DD867A29-65C1-4FFE-AC2B-DA6B82D83A71}" sibTransId="{E1C1DD2F-960C-483D-886B-75E896A99B96}"/>
    <dgm:cxn modelId="{D1E56390-261D-4C02-AFFD-48EF95649953}" type="presOf" srcId="{37BD592B-C2F5-470D-A241-661E61C81EF0}" destId="{082989AE-89D0-4BE1-9197-23573149E099}" srcOrd="0" destOrd="2" presId="urn:microsoft.com/office/officeart/2005/8/layout/vList2"/>
    <dgm:cxn modelId="{0611AA9A-92AC-4B1A-92F4-23305E2985AA}" type="presOf" srcId="{FE92B9B5-83EF-40D2-BE6F-5EFD8CB68ED0}" destId="{0127F361-D061-4585-A9CE-1BB1B3FBB0A3}" srcOrd="0" destOrd="1" presId="urn:microsoft.com/office/officeart/2005/8/layout/vList2"/>
    <dgm:cxn modelId="{8DBEBEA7-5EF2-4790-9CC8-752CFFBB528D}" srcId="{8E53D296-22A8-4AB7-B09F-2089E0DE8C46}" destId="{0291FCBA-A33B-4B5F-AFD3-F502A8C2A969}" srcOrd="1" destOrd="0" parTransId="{F06B6897-1D7E-4A96-B32C-84A89FD6C9AD}" sibTransId="{2E95E601-1178-4DC5-A131-8E3C402CD42E}"/>
    <dgm:cxn modelId="{171A2EC4-7910-452A-B8DC-233CEE1BDF8E}" type="presOf" srcId="{8E53D296-22A8-4AB7-B09F-2089E0DE8C46}" destId="{0CAC3128-6BD8-4201-B177-D293928872A0}" srcOrd="0" destOrd="0" presId="urn:microsoft.com/office/officeart/2005/8/layout/vList2"/>
    <dgm:cxn modelId="{BAECD5EB-A19A-4146-B27E-C2246164DC63}" type="presOf" srcId="{698CC7D7-B53D-49F7-A3E9-2466AD932A61}" destId="{082989AE-89D0-4BE1-9197-23573149E099}" srcOrd="0" destOrd="1" presId="urn:microsoft.com/office/officeart/2005/8/layout/vList2"/>
    <dgm:cxn modelId="{79D06DFB-8C7D-42C0-ACB0-1676FEE1881D}" srcId="{0291FCBA-A33B-4B5F-AFD3-F502A8C2A969}" destId="{FE92B9B5-83EF-40D2-BE6F-5EFD8CB68ED0}" srcOrd="1" destOrd="0" parTransId="{A90DCB47-932B-47E8-AE3A-BB530D85CB78}" sibTransId="{EA04DB44-1166-4A1A-A90D-4F60DF090F25}"/>
    <dgm:cxn modelId="{A23ED3FB-98FE-4977-AB54-A6D638B4D8BF}" srcId="{6F7775B6-D068-413A-BA72-8A2C99FC9504}" destId="{9CB61371-E623-4FED-B2EC-0B6D0C91FF2A}" srcOrd="0" destOrd="0" parTransId="{BC1B2B3C-7849-4573-A1E5-2E5661A84D90}" sibTransId="{705A5D87-9E02-49AD-8C7C-945DA67C6880}"/>
    <dgm:cxn modelId="{A84A10FC-6DC3-4AE9-92A7-F2CFC22B2CFC}" srcId="{4340CB4C-1105-41C3-905B-243F37E90BFB}" destId="{B755719A-D952-4EAD-A012-413A9B5C623F}" srcOrd="0" destOrd="0" parTransId="{895E2C2F-C356-4B2C-9349-12EA4FC1004A}" sibTransId="{6668E633-FFB3-4741-AD45-E1C339F3FF6A}"/>
    <dgm:cxn modelId="{AE28B9BA-E1C1-43C2-BA7F-63D4174DE913}" type="presParOf" srcId="{0CAC3128-6BD8-4201-B177-D293928872A0}" destId="{B1162275-DEC8-4171-B96C-30FE924D2269}" srcOrd="0" destOrd="0" presId="urn:microsoft.com/office/officeart/2005/8/layout/vList2"/>
    <dgm:cxn modelId="{6815164E-E02B-48A7-84F7-9600FF2F0B8C}" type="presParOf" srcId="{0CAC3128-6BD8-4201-B177-D293928872A0}" destId="{44DEC767-5271-452F-85E5-71A63A11C981}" srcOrd="1" destOrd="0" presId="urn:microsoft.com/office/officeart/2005/8/layout/vList2"/>
    <dgm:cxn modelId="{F46DB834-45CA-4321-8DCD-83D4F8941641}" type="presParOf" srcId="{0CAC3128-6BD8-4201-B177-D293928872A0}" destId="{DEB82123-2F5B-488C-B243-DECE2BA8BF77}" srcOrd="2" destOrd="0" presId="urn:microsoft.com/office/officeart/2005/8/layout/vList2"/>
    <dgm:cxn modelId="{7B9F7679-3332-42E3-8A48-1930EAB531C5}" type="presParOf" srcId="{0CAC3128-6BD8-4201-B177-D293928872A0}" destId="{0127F361-D061-4585-A9CE-1BB1B3FBB0A3}" srcOrd="3" destOrd="0" presId="urn:microsoft.com/office/officeart/2005/8/layout/vList2"/>
    <dgm:cxn modelId="{6533B319-1340-4432-A541-668DFA5C5A8D}" type="presParOf" srcId="{0CAC3128-6BD8-4201-B177-D293928872A0}" destId="{8EB9550B-AC5B-433B-916F-BAD0CC01EC96}" srcOrd="4" destOrd="0" presId="urn:microsoft.com/office/officeart/2005/8/layout/vList2"/>
    <dgm:cxn modelId="{2400ACD2-14BE-42F4-BB67-9B93B8B0B38E}" type="presParOf" srcId="{0CAC3128-6BD8-4201-B177-D293928872A0}" destId="{082989AE-89D0-4BE1-9197-23573149E0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D5499-3047-4D71-91D9-BA6BC2553E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D7157-7E5F-43A6-88D3-405A975B17E3}">
      <dgm:prSet/>
      <dgm:spPr/>
      <dgm:t>
        <a:bodyPr/>
        <a:lstStyle/>
        <a:p>
          <a:r>
            <a:rPr lang="en-US"/>
            <a:t>$73,822</a:t>
          </a:r>
        </a:p>
      </dgm:t>
    </dgm:pt>
    <dgm:pt modelId="{FDDF58DA-3BBD-4CBB-B4C3-40B175F1CFF4}" type="parTrans" cxnId="{1E130F9A-6CFC-4B5D-AC6F-40BBDF5E451B}">
      <dgm:prSet/>
      <dgm:spPr/>
      <dgm:t>
        <a:bodyPr/>
        <a:lstStyle/>
        <a:p>
          <a:endParaRPr lang="en-US"/>
        </a:p>
      </dgm:t>
    </dgm:pt>
    <dgm:pt modelId="{D83B9D2C-A668-4909-863E-7EA973F77544}" type="sibTrans" cxnId="{1E130F9A-6CFC-4B5D-AC6F-40BBDF5E451B}">
      <dgm:prSet/>
      <dgm:spPr/>
      <dgm:t>
        <a:bodyPr/>
        <a:lstStyle/>
        <a:p>
          <a:endParaRPr lang="en-US"/>
        </a:p>
      </dgm:t>
    </dgm:pt>
    <dgm:pt modelId="{365D9E60-4D7A-41FB-9BBA-A989CDE80B0C}">
      <dgm:prSet/>
      <dgm:spPr/>
      <dgm:t>
        <a:bodyPr/>
        <a:lstStyle/>
        <a:p>
          <a:r>
            <a:rPr lang="en-US"/>
            <a:t>In projected irrigation savings expense over three seasons</a:t>
          </a:r>
        </a:p>
      </dgm:t>
    </dgm:pt>
    <dgm:pt modelId="{111D0BC3-7987-4BE0-86D9-5B8A671A867B}" type="parTrans" cxnId="{D679D079-8660-414A-8B7A-662BA68E6A6F}">
      <dgm:prSet/>
      <dgm:spPr/>
      <dgm:t>
        <a:bodyPr/>
        <a:lstStyle/>
        <a:p>
          <a:endParaRPr lang="en-US"/>
        </a:p>
      </dgm:t>
    </dgm:pt>
    <dgm:pt modelId="{70C62035-1D54-405A-9F5A-3BC1A179322A}" type="sibTrans" cxnId="{D679D079-8660-414A-8B7A-662BA68E6A6F}">
      <dgm:prSet/>
      <dgm:spPr/>
      <dgm:t>
        <a:bodyPr/>
        <a:lstStyle/>
        <a:p>
          <a:endParaRPr lang="en-US"/>
        </a:p>
      </dgm:t>
    </dgm:pt>
    <dgm:pt modelId="{FF25ED07-4809-4F26-BD78-B40508052BA1}">
      <dgm:prSet/>
      <dgm:spPr/>
      <dgm:t>
        <a:bodyPr/>
        <a:lstStyle/>
        <a:p>
          <a:r>
            <a:rPr lang="en-US" dirty="0"/>
            <a:t>Same acreage</a:t>
          </a:r>
        </a:p>
      </dgm:t>
    </dgm:pt>
    <dgm:pt modelId="{31DE130C-6E91-4752-B8B3-2F93A1C01542}" type="parTrans" cxnId="{512ED3FE-1DA7-42E3-BD22-D60C280DCF3F}">
      <dgm:prSet/>
      <dgm:spPr/>
      <dgm:t>
        <a:bodyPr/>
        <a:lstStyle/>
        <a:p>
          <a:endParaRPr lang="en-US"/>
        </a:p>
      </dgm:t>
    </dgm:pt>
    <dgm:pt modelId="{8374CB27-3D8C-45DA-9381-37A9A1085D04}" type="sibTrans" cxnId="{512ED3FE-1DA7-42E3-BD22-D60C280DCF3F}">
      <dgm:prSet/>
      <dgm:spPr/>
      <dgm:t>
        <a:bodyPr/>
        <a:lstStyle/>
        <a:p>
          <a:endParaRPr lang="en-US"/>
        </a:p>
      </dgm:t>
    </dgm:pt>
    <dgm:pt modelId="{B97DA3F1-ED9B-4740-AF99-9CCADB2EF618}">
      <dgm:prSet/>
      <dgm:spPr/>
      <dgm:t>
        <a:bodyPr/>
        <a:lstStyle/>
        <a:p>
          <a:r>
            <a:rPr lang="en-US"/>
            <a:t>Same irrigation system</a:t>
          </a:r>
        </a:p>
      </dgm:t>
    </dgm:pt>
    <dgm:pt modelId="{E0329457-C764-4419-AE12-5D745A5E4BBD}" type="parTrans" cxnId="{EA5BEFCE-6411-445A-A832-892F78E947B9}">
      <dgm:prSet/>
      <dgm:spPr/>
      <dgm:t>
        <a:bodyPr/>
        <a:lstStyle/>
        <a:p>
          <a:endParaRPr lang="en-US"/>
        </a:p>
      </dgm:t>
    </dgm:pt>
    <dgm:pt modelId="{837C3448-F559-42F2-9D74-ACCF0D723F9F}" type="sibTrans" cxnId="{EA5BEFCE-6411-445A-A832-892F78E947B9}">
      <dgm:prSet/>
      <dgm:spPr/>
      <dgm:t>
        <a:bodyPr/>
        <a:lstStyle/>
        <a:p>
          <a:endParaRPr lang="en-US"/>
        </a:p>
      </dgm:t>
    </dgm:pt>
    <dgm:pt modelId="{788886BF-F063-4139-8ABF-E624E0DDBABB}" type="pres">
      <dgm:prSet presAssocID="{E55D5499-3047-4D71-91D9-BA6BC2553E16}" presName="linear" presStyleCnt="0">
        <dgm:presLayoutVars>
          <dgm:animLvl val="lvl"/>
          <dgm:resizeHandles val="exact"/>
        </dgm:presLayoutVars>
      </dgm:prSet>
      <dgm:spPr/>
    </dgm:pt>
    <dgm:pt modelId="{0DE26B0F-6191-4C0B-B7CC-D38E76A42F9A}" type="pres">
      <dgm:prSet presAssocID="{18DD7157-7E5F-43A6-88D3-405A975B17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189635E-6833-47E2-AFD9-E1223EAA91C1}" type="pres">
      <dgm:prSet presAssocID="{18DD7157-7E5F-43A6-88D3-405A975B17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3AD056-11DE-4215-B1D0-8DC653B957F3}" type="presOf" srcId="{FF25ED07-4809-4F26-BD78-B40508052BA1}" destId="{4189635E-6833-47E2-AFD9-E1223EAA91C1}" srcOrd="0" destOrd="1" presId="urn:microsoft.com/office/officeart/2005/8/layout/vList2"/>
    <dgm:cxn modelId="{3BBE6477-550F-4715-B196-DC1B7418BAB0}" type="presOf" srcId="{365D9E60-4D7A-41FB-9BBA-A989CDE80B0C}" destId="{4189635E-6833-47E2-AFD9-E1223EAA91C1}" srcOrd="0" destOrd="0" presId="urn:microsoft.com/office/officeart/2005/8/layout/vList2"/>
    <dgm:cxn modelId="{3EB28177-3DED-4BF3-82C8-6B2653F0242F}" type="presOf" srcId="{B97DA3F1-ED9B-4740-AF99-9CCADB2EF618}" destId="{4189635E-6833-47E2-AFD9-E1223EAA91C1}" srcOrd="0" destOrd="2" presId="urn:microsoft.com/office/officeart/2005/8/layout/vList2"/>
    <dgm:cxn modelId="{D679D079-8660-414A-8B7A-662BA68E6A6F}" srcId="{18DD7157-7E5F-43A6-88D3-405A975B17E3}" destId="{365D9E60-4D7A-41FB-9BBA-A989CDE80B0C}" srcOrd="0" destOrd="0" parTransId="{111D0BC3-7987-4BE0-86D9-5B8A671A867B}" sibTransId="{70C62035-1D54-405A-9F5A-3BC1A179322A}"/>
    <dgm:cxn modelId="{1E130F9A-6CFC-4B5D-AC6F-40BBDF5E451B}" srcId="{E55D5499-3047-4D71-91D9-BA6BC2553E16}" destId="{18DD7157-7E5F-43A6-88D3-405A975B17E3}" srcOrd="0" destOrd="0" parTransId="{FDDF58DA-3BBD-4CBB-B4C3-40B175F1CFF4}" sibTransId="{D83B9D2C-A668-4909-863E-7EA973F77544}"/>
    <dgm:cxn modelId="{9FB7B0AD-0E50-4766-9A0A-ACBB748386CB}" type="presOf" srcId="{18DD7157-7E5F-43A6-88D3-405A975B17E3}" destId="{0DE26B0F-6191-4C0B-B7CC-D38E76A42F9A}" srcOrd="0" destOrd="0" presId="urn:microsoft.com/office/officeart/2005/8/layout/vList2"/>
    <dgm:cxn modelId="{840712CC-EC8F-4BF9-9B13-F668B54801C3}" type="presOf" srcId="{E55D5499-3047-4D71-91D9-BA6BC2553E16}" destId="{788886BF-F063-4139-8ABF-E624E0DDBABB}" srcOrd="0" destOrd="0" presId="urn:microsoft.com/office/officeart/2005/8/layout/vList2"/>
    <dgm:cxn modelId="{EA5BEFCE-6411-445A-A832-892F78E947B9}" srcId="{18DD7157-7E5F-43A6-88D3-405A975B17E3}" destId="{B97DA3F1-ED9B-4740-AF99-9CCADB2EF618}" srcOrd="2" destOrd="0" parTransId="{E0329457-C764-4419-AE12-5D745A5E4BBD}" sibTransId="{837C3448-F559-42F2-9D74-ACCF0D723F9F}"/>
    <dgm:cxn modelId="{512ED3FE-1DA7-42E3-BD22-D60C280DCF3F}" srcId="{18DD7157-7E5F-43A6-88D3-405A975B17E3}" destId="{FF25ED07-4809-4F26-BD78-B40508052BA1}" srcOrd="1" destOrd="0" parTransId="{31DE130C-6E91-4752-B8B3-2F93A1C01542}" sibTransId="{8374CB27-3D8C-45DA-9381-37A9A1085D04}"/>
    <dgm:cxn modelId="{9DF81A5A-A4CF-454D-91A0-59B5F830B205}" type="presParOf" srcId="{788886BF-F063-4139-8ABF-E624E0DDBABB}" destId="{0DE26B0F-6191-4C0B-B7CC-D38E76A42F9A}" srcOrd="0" destOrd="0" presId="urn:microsoft.com/office/officeart/2005/8/layout/vList2"/>
    <dgm:cxn modelId="{2F401205-78FB-4BA3-AD74-65E59F9B7EAB}" type="presParOf" srcId="{788886BF-F063-4139-8ABF-E624E0DDBABB}" destId="{4189635E-6833-47E2-AFD9-E1223EAA91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2275-DEC8-4171-B96C-30FE924D2269}">
      <dsp:nvSpPr>
        <dsp:cNvPr id="0" name=""/>
        <dsp:cNvSpPr/>
      </dsp:nvSpPr>
      <dsp:spPr>
        <a:xfrm>
          <a:off x="0" y="29018"/>
          <a:ext cx="5916169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Run</a:t>
          </a:r>
        </a:p>
      </dsp:txBody>
      <dsp:txXfrm>
        <a:off x="28100" y="57118"/>
        <a:ext cx="5859969" cy="519439"/>
      </dsp:txXfrm>
    </dsp:sp>
    <dsp:sp modelId="{44DEC767-5271-452F-85E5-71A63A11C981}">
      <dsp:nvSpPr>
        <dsp:cNvPr id="0" name=""/>
        <dsp:cNvSpPr/>
      </dsp:nvSpPr>
      <dsp:spPr>
        <a:xfrm>
          <a:off x="0" y="604658"/>
          <a:ext cx="591616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Every active zone operated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Coverage observed</a:t>
          </a:r>
        </a:p>
      </dsp:txBody>
      <dsp:txXfrm>
        <a:off x="0" y="604658"/>
        <a:ext cx="5916169" cy="658260"/>
      </dsp:txXfrm>
    </dsp:sp>
    <dsp:sp modelId="{DEB82123-2F5B-488C-B243-DECE2BA8BF77}">
      <dsp:nvSpPr>
        <dsp:cNvPr id="0" name=""/>
        <dsp:cNvSpPr/>
      </dsp:nvSpPr>
      <dsp:spPr>
        <a:xfrm>
          <a:off x="0" y="1262919"/>
          <a:ext cx="5916169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</a:t>
          </a:r>
        </a:p>
      </dsp:txBody>
      <dsp:txXfrm>
        <a:off x="28100" y="1291019"/>
        <a:ext cx="5859969" cy="519439"/>
      </dsp:txXfrm>
    </dsp:sp>
    <dsp:sp modelId="{0127F361-D061-4585-A9CE-1BB1B3FBB0A3}">
      <dsp:nvSpPr>
        <dsp:cNvPr id="0" name=""/>
        <dsp:cNvSpPr/>
      </dsp:nvSpPr>
      <dsp:spPr>
        <a:xfrm>
          <a:off x="0" y="1838558"/>
          <a:ext cx="591616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Controller programming evaluated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Seasonal adjustments applied</a:t>
          </a:r>
        </a:p>
      </dsp:txBody>
      <dsp:txXfrm>
        <a:off x="0" y="1838558"/>
        <a:ext cx="5916169" cy="658260"/>
      </dsp:txXfrm>
    </dsp:sp>
    <dsp:sp modelId="{8EB9550B-AC5B-433B-916F-BAD0CC01EC96}">
      <dsp:nvSpPr>
        <dsp:cNvPr id="0" name=""/>
        <dsp:cNvSpPr/>
      </dsp:nvSpPr>
      <dsp:spPr>
        <a:xfrm>
          <a:off x="0" y="2496819"/>
          <a:ext cx="5916169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Report</a:t>
          </a:r>
        </a:p>
      </dsp:txBody>
      <dsp:txXfrm>
        <a:off x="28100" y="2524919"/>
        <a:ext cx="5859969" cy="519439"/>
      </dsp:txXfrm>
    </dsp:sp>
    <dsp:sp modelId="{082989AE-89D0-4BE1-9197-23573149E099}">
      <dsp:nvSpPr>
        <dsp:cNvPr id="0" name=""/>
        <dsp:cNvSpPr/>
      </dsp:nvSpPr>
      <dsp:spPr>
        <a:xfrm>
          <a:off x="0" y="3072458"/>
          <a:ext cx="591616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3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Issues documented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Repairs identified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Visibility provided</a:t>
          </a:r>
        </a:p>
      </dsp:txBody>
      <dsp:txXfrm>
        <a:off x="0" y="3072458"/>
        <a:ext cx="5916169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6B0F-6191-4C0B-B7CC-D38E76A42F9A}">
      <dsp:nvSpPr>
        <dsp:cNvPr id="0" name=""/>
        <dsp:cNvSpPr/>
      </dsp:nvSpPr>
      <dsp:spPr>
        <a:xfrm>
          <a:off x="0" y="96704"/>
          <a:ext cx="6949440" cy="1391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$73,822</a:t>
          </a:r>
        </a:p>
      </dsp:txBody>
      <dsp:txXfrm>
        <a:off x="67909" y="164613"/>
        <a:ext cx="6813622" cy="1255312"/>
      </dsp:txXfrm>
    </dsp:sp>
    <dsp:sp modelId="{4189635E-6833-47E2-AFD9-E1223EAA91C1}">
      <dsp:nvSpPr>
        <dsp:cNvPr id="0" name=""/>
        <dsp:cNvSpPr/>
      </dsp:nvSpPr>
      <dsp:spPr>
        <a:xfrm>
          <a:off x="0" y="1487834"/>
          <a:ext cx="6949440" cy="420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645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/>
            <a:t>In projected irrigation savings expense over three seasons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 dirty="0"/>
            <a:t>Same acreage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/>
            <a:t>Same irrigation system</a:t>
          </a:r>
        </a:p>
      </dsp:txBody>
      <dsp:txXfrm>
        <a:off x="0" y="1487834"/>
        <a:ext cx="6949440" cy="4202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29DD-762B-4FB5-92F9-9F536BEB2F3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B152C-AC0B-4664-9F42-F1AA3490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67CB-0843-447C-80FA-45FCA5B8EB7C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FCBE-FE77-4C4B-AE60-7187CD71F8F6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C089-1AD6-412D-969B-A43129F5000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A2F-870B-4CEF-A04F-EDA58859D13A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51AF-FC6D-4B49-9A21-A6F1C7D695B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A551-118D-4138-95FF-CDD2E174CB45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9356-3750-4FCE-BCC1-C517EE0A6CEB}" type="datetime1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10C-70B3-43DC-AD62-3846B0B587DC}" type="datetime1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2210-D501-49B6-98C3-CC7912E11568}" type="datetime1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8631-9B05-405A-A57C-E3532F072123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294C-4D2F-4353-A6CF-067E9E2ABDF7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27FA2AA-5D07-4572-8B6F-8FE4EDD27084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HOA Connect • March 3, 2026 • Frisco, TX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B5C7EE-A919-646B-4F86-BACCBC52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1A32A-7B57-C618-BE7E-551A78397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642" y="1104181"/>
            <a:ext cx="3406543" cy="2779731"/>
          </a:xfrm>
        </p:spPr>
        <p:txBody>
          <a:bodyPr>
            <a:normAutofit/>
          </a:bodyPr>
          <a:lstStyle/>
          <a:p>
            <a:r>
              <a:rPr lang="en-US" sz="3600"/>
              <a:t>Water Conservation in Your HOA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D6EEA-D713-A1FE-5E23-32DE020D1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643" y="3901164"/>
            <a:ext cx="3406542" cy="154210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Reducing excessive irrigation without lowering landscape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BA8F4-D75D-302D-CDC2-4216A8DE9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81" y="574131"/>
            <a:ext cx="6451679" cy="570973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2BD9-3CE8-2D1C-ED7B-AA7A9848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HOA Connect • March 3, 2026 • Frisco, TX</a:t>
            </a:r>
          </a:p>
        </p:txBody>
      </p:sp>
    </p:spTree>
    <p:extLst>
      <p:ext uri="{BB962C8B-B14F-4D97-AF65-F5344CB8AC3E}">
        <p14:creationId xmlns:p14="http://schemas.microsoft.com/office/powerpoint/2010/main" val="416499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EEF8A-F27E-69A2-3690-074ED4B0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anchor="b">
            <a:normAutofit/>
          </a:bodyPr>
          <a:lstStyle/>
          <a:p>
            <a:r>
              <a:rPr lang="en-US" sz="3300" dirty="0"/>
              <a:t>Water Savings Create Budget Flexibility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422D86-FBA5-EB64-00A0-09AC5709D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7" r="14739" b="-1"/>
          <a:stretch>
            <a:fillRect/>
          </a:stretch>
        </p:blipFill>
        <p:spPr>
          <a:xfrm>
            <a:off x="20" y="10"/>
            <a:ext cx="772339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714A-C8A0-34AE-5C26-1D4A2246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20" y="3954290"/>
            <a:ext cx="3212502" cy="1942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$10,000+ per year is recovered, what it can fund?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B0E68C5-9DDA-D5AC-F72C-D14A2718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BA9EB7-72A6-31C8-4677-D164BCFD41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CEF985-00A7-B511-45A0-E8890C5D9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9" r="5162" b="23391"/>
          <a:stretch>
            <a:fillRect/>
          </a:stretch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E9B5B-9F99-65A7-B63E-EDA51956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Tree Replacements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8EE00-7A27-8096-B7EA-0A11572C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52BA9-1F63-A042-96F2-C86CC300BB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8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907201-C479-C3B6-DF99-65B4AA792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27" r="8620" b="11167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4CBFC-02AF-5B07-DB43-499FE7C1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Entry Enhancements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2D37-778C-D176-8068-A91796F6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4FE9F-6EA5-CF3F-3C6D-C68202662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25518A-7B0F-CAE7-DB76-0EFE30C27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b="2339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B66BA-4A51-DDCE-D05A-193D7453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Wall Repairs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FE3BE-1401-3751-667A-44EC0834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87D9-5C37-877E-48CB-C51D4E0F6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2254C-4059-B36F-E642-E00653367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1" r="4590" b="2339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E29D5-40A0-E278-E002-22C1AB41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Amenity </a:t>
            </a:r>
            <a:r>
              <a:rPr lang="en-US" sz="4400" dirty="0"/>
              <a:t>Centers</a:t>
            </a:r>
            <a:r>
              <a:rPr lang="en-US" sz="440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192D0-82B4-B948-CA7A-06EEA26E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EFE76-9B3B-B736-4040-A08442C54F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6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074" name="Picture 2" descr="Saving for a Home Concept with Piggy Bank and Miniature House Model">
            <a:extLst>
              <a:ext uri="{FF2B5EF4-FFF2-40B4-BE49-F238E27FC236}">
                <a16:creationId xmlns:a16="http://schemas.microsoft.com/office/drawing/2014/main" id="{E0764746-7AEE-3AF2-051D-DF940E34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b="9091"/>
          <a:stretch>
            <a:fillRect/>
          </a:stretch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3D6AF-A6AE-C6FE-C682-0D6B36D5CFAF}"/>
              </a:ext>
            </a:extLst>
          </p:cNvPr>
          <p:cNvSpPr txBox="1"/>
          <p:nvPr/>
        </p:nvSpPr>
        <p:spPr>
          <a:xfrm>
            <a:off x="320039" y="255830"/>
            <a:ext cx="8138160" cy="1061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Reserve Funds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A5ED62-C39D-C91A-0E15-AFF9A2FB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799" y="6453002"/>
            <a:ext cx="39319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HOA Connect • March 3, 2026 • Frisco, TX</a:t>
            </a:r>
          </a:p>
        </p:txBody>
      </p:sp>
    </p:spTree>
    <p:extLst>
      <p:ext uri="{BB962C8B-B14F-4D97-AF65-F5344CB8AC3E}">
        <p14:creationId xmlns:p14="http://schemas.microsoft.com/office/powerpoint/2010/main" val="189215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9DD68-8A3E-A95D-CF9C-29395AC4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n-US" sz="2500"/>
              <a:t>Water conservation is not about watering less.</a:t>
            </a:r>
            <a:br>
              <a:rPr lang="en-US" sz="2500"/>
            </a:br>
            <a:r>
              <a:rPr lang="en-US" sz="2500"/>
              <a:t>It’s about managing water intentionally.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4A8F-67D6-9C16-9008-93CB5EDFC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Questions &amp;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C499C-847D-37A4-CD64-08F8C76F6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525" y="845320"/>
            <a:ext cx="5715000" cy="5057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3AB41-1B84-D52A-0AB9-ADEC1F92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HOA Connect • March 3, 2026 • Frisco, TX</a:t>
            </a:r>
          </a:p>
        </p:txBody>
      </p:sp>
    </p:spTree>
    <p:extLst>
      <p:ext uri="{BB962C8B-B14F-4D97-AF65-F5344CB8AC3E}">
        <p14:creationId xmlns:p14="http://schemas.microsoft.com/office/powerpoint/2010/main" val="376682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34F8-01AD-1A99-3786-F62BB049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781"/>
            <a:ext cx="10745788" cy="1143292"/>
          </a:xfrm>
        </p:spPr>
        <p:txBody>
          <a:bodyPr/>
          <a:lstStyle/>
          <a:p>
            <a:r>
              <a:rPr lang="en-US" dirty="0"/>
              <a:t>Pressure Correction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D4EE-B185-9AAF-6E11-2D8450E27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Done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00E9D-5824-369B-7406-CB6C90B7D9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Action Taken</a:t>
            </a:r>
            <a:r>
              <a:rPr lang="en-US" dirty="0"/>
              <a:t> </a:t>
            </a:r>
          </a:p>
          <a:p>
            <a:r>
              <a:rPr lang="en-US" dirty="0"/>
              <a:t>Identified 3 high-pressure irrigation zones</a:t>
            </a:r>
          </a:p>
          <a:p>
            <a:r>
              <a:rPr lang="en-US" dirty="0"/>
              <a:t>Measured water usage over a 10-minute cycle</a:t>
            </a:r>
          </a:p>
          <a:p>
            <a:r>
              <a:rPr lang="en-US" dirty="0"/>
              <a:t>Installed pressure-regulated spray heads</a:t>
            </a:r>
          </a:p>
          <a:p>
            <a:r>
              <a:rPr lang="en-US" dirty="0"/>
              <a:t>Re-tested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3794D-3FDC-4AA8-D8A2-768E1BA04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5A1EB4-4446-A5BD-AD5D-B406158229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84" y="1115561"/>
            <a:ext cx="4003080" cy="533744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401C20-328A-0055-87D1-D47EFB69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7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DE40-2BE7-57DD-D782-D6CF1025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Correction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46AF8-ED4E-D2C4-EE9C-C2C0E138D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4EBB2-4C30-80CD-88A5-A4042F6A0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Before (10 min cycle)</a:t>
            </a:r>
            <a:br>
              <a:rPr lang="en-US" dirty="0"/>
            </a:br>
            <a:r>
              <a:rPr lang="en-US" dirty="0"/>
              <a:t>2,068 gallons</a:t>
            </a:r>
          </a:p>
          <a:p>
            <a:r>
              <a:rPr lang="en-US" b="1" dirty="0"/>
              <a:t>After (10 min cycle)</a:t>
            </a:r>
            <a:br>
              <a:rPr lang="en-US" dirty="0"/>
            </a:br>
            <a:r>
              <a:rPr lang="en-US" dirty="0"/>
              <a:t>892 gallons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1,176 gallons saved</a:t>
            </a:r>
            <a:br>
              <a:rPr lang="en-US" dirty="0"/>
            </a:br>
            <a:r>
              <a:rPr lang="en-US" dirty="0"/>
              <a:t>per 10-minute cycle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57023-4E36-2C2E-07E3-5B7CED7E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7C319-F189-FBEC-CC49-9C7FF86525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these zones run 3x per week:</a:t>
            </a:r>
          </a:p>
          <a:p>
            <a:r>
              <a:rPr lang="en-US" dirty="0"/>
              <a:t>≈ 21,000+ gallons saved per month</a:t>
            </a:r>
          </a:p>
          <a:p>
            <a:r>
              <a:rPr lang="en-US" dirty="0"/>
              <a:t>≈ 250,000+ gallons saved per year</a:t>
            </a:r>
          </a:p>
          <a:p>
            <a:pPr marL="0" indent="0">
              <a:buNone/>
            </a:pPr>
            <a:r>
              <a:rPr lang="en-US" dirty="0"/>
              <a:t>Now convert to dollars conservatively:</a:t>
            </a:r>
          </a:p>
          <a:p>
            <a:r>
              <a:rPr lang="en-US" dirty="0"/>
              <a:t>At typical North Texas water rates:</a:t>
            </a:r>
          </a:p>
          <a:p>
            <a:r>
              <a:rPr lang="en-US" dirty="0"/>
              <a:t>≈ $2,000–$4,000 per year</a:t>
            </a:r>
            <a:br>
              <a:rPr lang="en-US" dirty="0"/>
            </a:br>
            <a:r>
              <a:rPr lang="en-US" dirty="0"/>
              <a:t>From just three zones</a:t>
            </a:r>
          </a:p>
          <a:p>
            <a:endParaRPr lang="en-US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A75FC4-B5D2-D2E2-0A85-49542C93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4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F8FF6-FFCF-8C31-E0E8-B3896212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 Is Typically the Largest Controllable Expense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2C1E1-ADE4-2BC4-DDA3-793B02675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Average HOA in North Texas </a:t>
            </a:r>
          </a:p>
          <a:p>
            <a:r>
              <a:rPr lang="en-US" sz="1800" dirty="0"/>
              <a:t>5-15 acres-maintained turf grass</a:t>
            </a:r>
          </a:p>
          <a:p>
            <a:r>
              <a:rPr lang="en-US" sz="1800" dirty="0"/>
              <a:t>10-20 entrance beds</a:t>
            </a:r>
          </a:p>
          <a:p>
            <a:pPr marL="0"/>
            <a:endParaRPr lang="en-US" sz="1800" dirty="0"/>
          </a:p>
          <a:p>
            <a:r>
              <a:rPr lang="en-US" sz="1800" b="1" dirty="0"/>
              <a:t>$50,000-80,000</a:t>
            </a:r>
            <a:br>
              <a:rPr lang="en-US" sz="1800" dirty="0"/>
            </a:br>
            <a:r>
              <a:rPr lang="en-US" sz="1800" dirty="0"/>
              <a:t>Annual Irrigation Utility Spend</a:t>
            </a:r>
          </a:p>
          <a:p>
            <a:pPr marL="0"/>
            <a:endParaRPr lang="en-US" sz="18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F9BF305-5914-9886-113D-CE0C821064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4" r="14012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3DD279E-A617-799D-4DE0-EAAD306A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HOA Connect • March 3, 2026 • Frisco, TX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8BF6A-23CA-6720-6265-52A2C2F63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202" y="176403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5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EF8020-440C-1F3B-E93C-08B03223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n-US" sz="3300" dirty="0"/>
              <a:t>How Water Waste Usually Happens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1367C8-5DD2-D0F0-45D8-94DC6C80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Water waste is rarely dramatic.</a:t>
            </a:r>
            <a:br>
              <a:rPr lang="en-US" sz="1600" dirty="0"/>
            </a:br>
            <a:r>
              <a:rPr lang="en-US" sz="1600" dirty="0"/>
              <a:t>It usually comes from: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Overwatering for plant material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Different plants have different watering needs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Pressure issues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Too high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Too low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Programming not adjusted seasonally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Minor leaks left unresolved or unrepaired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2D9FED-7BA4-5E77-EC49-98C2DC5EC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1" r="-1" b="-1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5811EA-13FE-F98B-D508-E31DF6B4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HOA Connect • March 3, 2026 • Frisco, TX</a:t>
            </a:r>
          </a:p>
        </p:txBody>
      </p:sp>
    </p:spTree>
    <p:extLst>
      <p:ext uri="{BB962C8B-B14F-4D97-AF65-F5344CB8AC3E}">
        <p14:creationId xmlns:p14="http://schemas.microsoft.com/office/powerpoint/2010/main" val="179368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140C-F7F3-19FC-A2BF-06C76F19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Irrigation Inspection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B93C-F9DF-07AC-4FCB-00B4C871B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It Establishes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58D51-CF2D-6A0B-4305-DB415FD4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5"/>
            <a:ext cx="5157787" cy="3017210"/>
          </a:xfrm>
        </p:spPr>
        <p:txBody>
          <a:bodyPr/>
          <a:lstStyle/>
          <a:p>
            <a:r>
              <a:rPr lang="en-US" dirty="0"/>
              <a:t>Performance baseline</a:t>
            </a:r>
          </a:p>
          <a:p>
            <a:r>
              <a:rPr lang="en-US" dirty="0"/>
              <a:t>Zone-by-zone validation</a:t>
            </a:r>
          </a:p>
          <a:p>
            <a:r>
              <a:rPr lang="en-US" dirty="0"/>
              <a:t>Proper seasonal programming</a:t>
            </a:r>
          </a:p>
          <a:p>
            <a:r>
              <a:rPr lang="en-US" dirty="0"/>
              <a:t>Early identification of obvious waste</a:t>
            </a:r>
          </a:p>
          <a:p>
            <a:r>
              <a:rPr lang="en-US" dirty="0"/>
              <a:t>Proactive vs. Reactive Management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47619-2BA3-291A-8469-CE9929991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4391-F762-FCC9-26A8-5578F0981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5"/>
            <a:ext cx="5183189" cy="2514290"/>
          </a:xfrm>
        </p:spPr>
        <p:txBody>
          <a:bodyPr/>
          <a:lstStyle/>
          <a:p>
            <a:r>
              <a:rPr lang="en-US" dirty="0"/>
              <a:t>Prevents overuse of resource </a:t>
            </a:r>
          </a:p>
          <a:p>
            <a:r>
              <a:rPr lang="en-US" dirty="0"/>
              <a:t>Aligns expectations</a:t>
            </a:r>
          </a:p>
          <a:p>
            <a:r>
              <a:rPr lang="en-US" dirty="0"/>
              <a:t>Reduces utility billing surprises</a:t>
            </a:r>
          </a:p>
          <a:p>
            <a:r>
              <a:rPr lang="en-US" dirty="0"/>
              <a:t>Sets accountability standard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E6EC7-1B6E-08C0-3962-A38DCD1B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173527-69ED-A965-FB4F-6EEB3CB96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896" y="13391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1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8BA9B-10F2-E83F-5412-58D40DB1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sz="3300"/>
              <a:t>What a True Monthly Irrigation Inspection Includes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9F6822D-BD32-D4E0-FC63-3E34DAD71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6775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DC51D-11FD-ECD8-ADEF-163005672F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2194560" y="1120510"/>
            <a:ext cx="1911350" cy="5603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A46C4-9C41-87A7-10D8-F8B43E61D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367585"/>
              </p:ext>
            </p:extLst>
          </p:nvPr>
        </p:nvGraphicFramePr>
        <p:xfrm>
          <a:off x="5568533" y="2214282"/>
          <a:ext cx="5916169" cy="409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F80C6-CA20-8EBF-33B5-89BE8562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B2B0D-947F-5D5C-AE9C-0ECBF69BED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3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03A9-AC11-766E-AA61-E6CD15A0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Irrigation Inspection Report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CEE1A-B9AE-88B5-9655-C37131005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75" y="1325880"/>
            <a:ext cx="6559986" cy="4827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12DD0-E4C2-F3AA-C206-19A8B5DA55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09" y="1543270"/>
            <a:ext cx="5474646" cy="47660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69F91-DFC3-0AA5-8DB2-CE3EC848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76579-35DA-8349-5C85-90A5BE8918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C90B-457D-E79B-C281-F1C2B96F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Controllers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5E50-5CBB-66A4-82D1-1D114B0D0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They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6F48-D4C8-6F68-DCAD-654452E8B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Adjust for weather trends</a:t>
            </a:r>
            <a:br>
              <a:rPr lang="en-US" dirty="0"/>
            </a:br>
            <a:r>
              <a:rPr lang="en-US" dirty="0"/>
              <a:t>• Automate rain/freeze response</a:t>
            </a:r>
            <a:br>
              <a:rPr lang="en-US" dirty="0"/>
            </a:br>
            <a:r>
              <a:rPr lang="en-US" dirty="0"/>
              <a:t>• Provide remote visibility</a:t>
            </a:r>
            <a:br>
              <a:rPr lang="en-US" dirty="0"/>
            </a:br>
            <a:r>
              <a:rPr lang="en-US" dirty="0"/>
              <a:t>• Improve scheduling precision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48918-404A-4C08-08CF-52335CB58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They Don’t 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67E60-4E56-91EC-FCA1-8AEA95944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5"/>
            <a:ext cx="5183189" cy="15724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Replace physical inspections</a:t>
            </a:r>
            <a:br>
              <a:rPr lang="en-US" dirty="0"/>
            </a:br>
            <a:r>
              <a:rPr lang="en-US" dirty="0"/>
              <a:t>• Fix mechanical issues</a:t>
            </a:r>
            <a:br>
              <a:rPr lang="en-US" dirty="0"/>
            </a:br>
            <a:r>
              <a:rPr lang="en-US" dirty="0"/>
              <a:t>• Prevent waste if not maintained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5ECF6-E385-C18C-D4B2-80106C904E92}"/>
              </a:ext>
            </a:extLst>
          </p:cNvPr>
          <p:cNvSpPr txBox="1"/>
          <p:nvPr/>
        </p:nvSpPr>
        <p:spPr>
          <a:xfrm>
            <a:off x="4311472" y="5002294"/>
            <a:ext cx="704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supports water management — it doesn’t replace it.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D95472-7589-1453-954D-5C8E0659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88" y="4169190"/>
            <a:ext cx="3206496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4D1116-164A-87C9-A3BF-9B41908C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B92FC0-B406-3C20-E2EB-22CB8D4D7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1FDEE-7358-81F7-25EC-F6389AE6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Study: Annual Irrigation Spend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AFC7D-B966-54AC-C7A7-E531F6E35973}"/>
              </a:ext>
            </a:extLst>
          </p:cNvPr>
          <p:cNvSpPr txBox="1"/>
          <p:nvPr/>
        </p:nvSpPr>
        <p:spPr>
          <a:xfrm>
            <a:off x="7177176" y="1792224"/>
            <a:ext cx="4307527" cy="451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dirty="0"/>
              <a:t>49% Reduction (2022-2025)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Same property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Same footprint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No irrigation redesign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9899B407-F820-9048-7062-B7B87036E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11862"/>
              </p:ext>
            </p:extLst>
          </p:nvPr>
        </p:nvGraphicFramePr>
        <p:xfrm>
          <a:off x="731520" y="1792223"/>
          <a:ext cx="6113926" cy="453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97E7F-DF51-E8BE-1066-07A798CE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ABDA9-0CD2-E858-2121-E726DF9AC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21" y="109728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6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E642F-358A-0D85-4BD9-B4BB0143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5400" dirty="0"/>
              <a:t>3-Year Financial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E4A9D0-3603-8064-E99B-988E8A31B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627446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38065-ED84-1C62-DE57-07FAD33A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 Connect • March 3, 2026 • Frisco, TX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FFE32-FE25-9D42-4BAA-7667181B11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21" y="100203"/>
            <a:ext cx="14219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402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27BBF29274147891CE68DEF0D1B63" ma:contentTypeVersion="18" ma:contentTypeDescription="Create a new document." ma:contentTypeScope="" ma:versionID="cd7e46164d9f556e30174c3da4c15679">
  <xsd:schema xmlns:xsd="http://www.w3.org/2001/XMLSchema" xmlns:xs="http://www.w3.org/2001/XMLSchema" xmlns:p="http://schemas.microsoft.com/office/2006/metadata/properties" xmlns:ns2="48efaa7d-4ccb-4940-be41-49a2ef5fd758" xmlns:ns3="700837d2-e986-4403-bc75-c697c3b7f616" targetNamespace="http://schemas.microsoft.com/office/2006/metadata/properties" ma:root="true" ma:fieldsID="ee0abbf5500a871d8204d152af7b7e3a" ns2:_="" ns3:_="">
    <xsd:import namespace="48efaa7d-4ccb-4940-be41-49a2ef5fd758"/>
    <xsd:import namespace="700837d2-e986-4403-bc75-c697c3b7f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faa7d-4ccb-4940-be41-49a2ef5fd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4b9ad4-37dd-439d-bc34-4932fb5197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837d2-e986-4403-bc75-c697c3b7f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74d62e-3011-440c-8a8d-209aea817549}" ma:internalName="TaxCatchAll" ma:showField="CatchAllData" ma:web="700837d2-e986-4403-bc75-c697c3b7f6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0837d2-e986-4403-bc75-c697c3b7f616" xsi:nil="true"/>
    <lcf76f155ced4ddcb4097134ff3c332f xmlns="48efaa7d-4ccb-4940-be41-49a2ef5fd75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A2A9F-7CB0-4AE4-A44A-243D49C4E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faa7d-4ccb-4940-be41-49a2ef5fd758"/>
    <ds:schemaRef ds:uri="700837d2-e986-4403-bc75-c697c3b7f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CFF9E3-11EC-4EFD-A18A-15F77432B764}">
  <ds:schemaRefs>
    <ds:schemaRef ds:uri="http://schemas.microsoft.com/office/2006/metadata/properties"/>
    <ds:schemaRef ds:uri="http://schemas.microsoft.com/office/infopath/2007/PartnerControls"/>
    <ds:schemaRef ds:uri="700837d2-e986-4403-bc75-c697c3b7f616"/>
    <ds:schemaRef ds:uri="48efaa7d-4ccb-4940-be41-49a2ef5fd758"/>
  </ds:schemaRefs>
</ds:datastoreItem>
</file>

<file path=customXml/itemProps3.xml><?xml version="1.0" encoding="utf-8"?>
<ds:datastoreItem xmlns:ds="http://schemas.openxmlformats.org/officeDocument/2006/customXml" ds:itemID="{79AA3B10-94C0-482E-A213-945C6987B7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606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Neue Haas Grotesk Text Pro</vt:lpstr>
      <vt:lpstr>VanillaVTI</vt:lpstr>
      <vt:lpstr>Water Conservation in Your HOA</vt:lpstr>
      <vt:lpstr>Water Is Typically the Largest Controllable Expense</vt:lpstr>
      <vt:lpstr>How Water Waste Usually Happens</vt:lpstr>
      <vt:lpstr>Importance of the Irrigation Inspection</vt:lpstr>
      <vt:lpstr>What a True Monthly Irrigation Inspection Includes</vt:lpstr>
      <vt:lpstr>Sample Irrigation Inspection Report </vt:lpstr>
      <vt:lpstr>Smart Controllers</vt:lpstr>
      <vt:lpstr>Case Study: Annual Irrigation Spend</vt:lpstr>
      <vt:lpstr>3-Year Financial Impact</vt:lpstr>
      <vt:lpstr>Water Savings Create Budget Flexibility</vt:lpstr>
      <vt:lpstr>Tree Replacements </vt:lpstr>
      <vt:lpstr>Entry Enhancements </vt:lpstr>
      <vt:lpstr>Wall Repairs </vt:lpstr>
      <vt:lpstr>Amenity Centers </vt:lpstr>
      <vt:lpstr>PowerPoint Presentation</vt:lpstr>
      <vt:lpstr>Water conservation is not about watering less. It’s about managing water intentionally.</vt:lpstr>
      <vt:lpstr>Pressure Correction Case Study</vt:lpstr>
      <vt:lpstr>Pressure Correction 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Tomlinson at SMC Landcare</dc:creator>
  <cp:lastModifiedBy>Jake Tomlinson at SMC Landcare</cp:lastModifiedBy>
  <cp:revision>1</cp:revision>
  <dcterms:created xsi:type="dcterms:W3CDTF">2026-03-02T15:40:49Z</dcterms:created>
  <dcterms:modified xsi:type="dcterms:W3CDTF">2026-03-03T18:24:35Z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0x010100BF827BBF29274147891CE68DEF0D1B63</vt:lpwstr>
  </property>
  <property fmtid="{D5CDD505-2E9C-101B-9397-08002B2CF9AE}" pid="3" name="MediaServiceImageTags">
    <vt:lpwstr/>
  </property>
</Properties>
</file>